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2" r:id="rId3"/>
    <p:sldId id="27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4" autoAdjust="0"/>
  </p:normalViewPr>
  <p:slideViewPr>
    <p:cSldViewPr snapToGrid="0">
      <p:cViewPr varScale="1">
        <p:scale>
          <a:sx n="50" d="100"/>
          <a:sy n="50" d="100"/>
        </p:scale>
        <p:origin x="70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0" y="2405575"/>
            <a:ext cx="6274007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</a:rPr>
              <a:t>Noun Phrases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4612" y="3733444"/>
            <a:ext cx="240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3399"/>
                </a:solidFill>
              </a:rPr>
              <a:t>Adjectives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999" y="4390068"/>
            <a:ext cx="384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FF00"/>
                </a:solidFill>
              </a:rPr>
              <a:t>Being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281" y="1520618"/>
            <a:ext cx="19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Nouns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093" y="1395505"/>
            <a:ext cx="217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Adverbs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3065" y="1030310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FF"/>
                </a:solidFill>
              </a:rPr>
              <a:t>Describing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471" y="3331882"/>
            <a:ext cx="246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66"/>
                </a:solidFill>
              </a:rPr>
              <a:t>Imagining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9264" y="5095214"/>
            <a:ext cx="41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Creating a picture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D90846-46D5-7843-A137-2DB745EC2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5904" y="50427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0764 L -0.01718 0.06227 C -0.00898 0.07454 0.00339 0.08149 0.01641 0.08149 C 0.03125 0.08149 0.04297 0.07454 0.0513 0.06227 L 0.09102 0.00764 " pathEditMode="relative" rAng="0" ptsTypes="AAAAA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5046 L -0.14375 -0.25046 C -0.08776 -0.25046 -0.01875 -0.18148 -0.01875 -0.12546 L -0.01875 -0.00046 " pathEditMode="relative" rAng="0" ptsTypes="AA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8 -0.11088 L -0.10886 -0.11088 C -0.06016 -0.11088 1.66667E-6 -0.08033 1.66667E-6 -0.05556 L 1.66667E-6 1.48148E-6 " pathEditMode="relative" rAng="0" ptsTypes="AA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101" y="689230"/>
            <a:ext cx="962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Creating good descriptions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940" y="1541091"/>
            <a:ext cx="6173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</a:rPr>
              <a:t>Adjectives</a:t>
            </a:r>
            <a:r>
              <a:rPr lang="en-GB" sz="2800" dirty="0"/>
              <a:t> tell us more about </a:t>
            </a:r>
            <a:r>
              <a:rPr lang="en-GB" sz="2800" dirty="0">
                <a:solidFill>
                  <a:srgbClr val="FF0000"/>
                </a:solidFill>
              </a:rPr>
              <a:t>nouns</a:t>
            </a:r>
            <a:r>
              <a:rPr lang="en-GB" sz="2800" dirty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899" y="2371422"/>
            <a:ext cx="223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princess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17649" y="1514650"/>
            <a:ext cx="1897469" cy="1239260"/>
          </a:xfrm>
          <a:prstGeom prst="wedgeRoundRectCallout">
            <a:avLst>
              <a:gd name="adj1" fmla="val 69490"/>
              <a:gd name="adj2" fmla="val 39043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Tell me more about the princess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370" y="3258198"/>
            <a:ext cx="435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clever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scruffy princess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3091038" y="2203127"/>
            <a:ext cx="3320569" cy="1147463"/>
          </a:xfrm>
          <a:prstGeom prst="cloudCallout">
            <a:avLst>
              <a:gd name="adj1" fmla="val -39727"/>
              <a:gd name="adj2" fmla="val 53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Don’t forget the comma!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068" y="3931376"/>
            <a:ext cx="682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clever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scruffy princess in the cave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353" y="4695756"/>
            <a:ext cx="1100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clever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scruffy princess in the cave was not what the prince expected.   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298510" y="3319396"/>
            <a:ext cx="1897469" cy="1239260"/>
          </a:xfrm>
          <a:prstGeom prst="wedgeRoundRectCallout">
            <a:avLst>
              <a:gd name="adj1" fmla="val 41264"/>
              <a:gd name="adj2" fmla="val -65895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Finish the sentence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0715" y="520964"/>
            <a:ext cx="1902880" cy="3174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951890-2C13-5241-80A4-256C0EA78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438" y="5951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  <p:bldP spid="13" grpId="0" animBg="1"/>
      <p:bldP spid="13" grpId="1" animBg="1"/>
      <p:bldP spid="22" grpId="0"/>
      <p:bldP spid="14" grpId="0" animBg="1"/>
      <p:bldP spid="25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07337" y="3112337"/>
            <a:ext cx="326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dragon in the sky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3101" y="689230"/>
            <a:ext cx="962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0845" y="2344685"/>
            <a:ext cx="166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dragon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38196" y="401053"/>
            <a:ext cx="3018331" cy="1147463"/>
          </a:xfrm>
          <a:prstGeom prst="cloudCallout">
            <a:avLst>
              <a:gd name="adj1" fmla="val -39727"/>
              <a:gd name="adj2" fmla="val 53167"/>
            </a:avLst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Highlight the adjective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2488" y="4846910"/>
            <a:ext cx="711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scary dragon</a:t>
            </a:r>
            <a:r>
              <a:rPr lang="en-GB" sz="2800" dirty="0"/>
              <a:t> in the sky over the mountains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7458" y="5529889"/>
            <a:ext cx="1062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was a really scary dragon in the sky over the mountains.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870720" y="2851501"/>
            <a:ext cx="1404333" cy="437131"/>
          </a:xfrm>
          <a:prstGeom prst="wedgeRoundRectCallout">
            <a:avLst>
              <a:gd name="adj1" fmla="val 97428"/>
              <a:gd name="adj2" fmla="val -50604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65" y="3784914"/>
            <a:ext cx="419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dragon in the sky over the mountains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5926" y="2152314"/>
            <a:ext cx="2579445" cy="481265"/>
          </a:xfrm>
          <a:prstGeom prst="wedgeRoundRectCallout">
            <a:avLst>
              <a:gd name="adj1" fmla="val 94854"/>
              <a:gd name="adj2" fmla="val -70170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Which dragon?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190272" y="3624011"/>
            <a:ext cx="2723333" cy="885581"/>
          </a:xfrm>
          <a:prstGeom prst="wedgeRoundRectCallout">
            <a:avLst>
              <a:gd name="adj1" fmla="val 67055"/>
              <a:gd name="adj2" fmla="val 5905"/>
              <a:gd name="adj3" fmla="val 16667"/>
            </a:avLst>
          </a:prstGeom>
          <a:solidFill>
            <a:srgbClr val="BDD7EE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Tell me more about the dragon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8579036" y="526185"/>
            <a:ext cx="3018331" cy="1147463"/>
          </a:xfrm>
          <a:prstGeom prst="cloudCallout">
            <a:avLst>
              <a:gd name="adj1" fmla="val -66161"/>
              <a:gd name="adj2" fmla="val 26210"/>
            </a:avLst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Highlight the adverb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473" y="2098839"/>
            <a:ext cx="3195053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the noun being described?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939" y="1541091"/>
            <a:ext cx="946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Noun phrase = the words giving more detail about a noun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211" y="4835973"/>
            <a:ext cx="102059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99"/>
                </a:solidFill>
              </a:rPr>
              <a:t>scary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99" y="5542729"/>
            <a:ext cx="112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really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6208" y="2339475"/>
            <a:ext cx="128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1106" y="3108014"/>
            <a:ext cx="12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1455" y="3788613"/>
            <a:ext cx="126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26630" y="4844281"/>
            <a:ext cx="1281148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9898" y="5531797"/>
            <a:ext cx="133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dragon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7972" y="5535240"/>
            <a:ext cx="93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99"/>
                </a:solidFill>
              </a:rPr>
              <a:t>scary</a:t>
            </a:r>
          </a:p>
        </p:txBody>
      </p:sp>
      <p:pic>
        <p:nvPicPr>
          <p:cNvPr id="31" name="Picture 3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8838" y="3006715"/>
            <a:ext cx="3327400" cy="237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8E1C3F-CF88-D846-A885-624233062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5032" y="547178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31A9C3-A366-304A-A465-901F3A0F1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72886" y="5685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  <p:bldP spid="6" grpId="0"/>
      <p:bldP spid="14" grpId="0" animBg="1"/>
      <p:bldP spid="25" grpId="0"/>
      <p:bldP spid="27" grpId="0"/>
      <p:bldP spid="28" grpId="0" animBg="1"/>
      <p:bldP spid="16" grpId="0"/>
      <p:bldP spid="13" grpId="0" animBg="1"/>
      <p:bldP spid="17" grpId="0" animBg="1"/>
      <p:bldP spid="20" grpId="0" animBg="1"/>
      <p:bldP spid="3" grpId="0" animBg="1"/>
      <p:bldP spid="5" grpId="0"/>
      <p:bldP spid="8" grpId="0"/>
      <p:bldP spid="9" grpId="0"/>
      <p:bldP spid="23" grpId="0"/>
      <p:bldP spid="24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297" y="642578"/>
            <a:ext cx="5894397" cy="801951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Noun phrase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344" y="3882114"/>
            <a:ext cx="6162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660066"/>
                </a:solidFill>
              </a:rPr>
              <a:t>A very scary dragon on the mountain above the town.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4658" y="1532788"/>
            <a:ext cx="256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A dragon</a:t>
            </a:r>
            <a:r>
              <a:rPr lang="en-GB" sz="4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ular Callout 12"/>
          <p:cNvSpPr/>
          <p:nvPr/>
        </p:nvSpPr>
        <p:spPr>
          <a:xfrm>
            <a:off x="7553158" y="2101229"/>
            <a:ext cx="3342105" cy="652666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Start with a noun.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930" y="2313567"/>
            <a:ext cx="367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66"/>
                </a:solidFill>
              </a:rPr>
              <a:t>A dragon on the mountain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9579" y="1200340"/>
            <a:ext cx="3940535" cy="584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Now you have a go</a:t>
            </a:r>
            <a:r>
              <a:rPr lang="mr-IN" sz="3200" b="1" dirty="0">
                <a:solidFill>
                  <a:srgbClr val="660066"/>
                </a:solidFill>
              </a:rPr>
              <a:t>…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544" y="5452062"/>
            <a:ext cx="5097789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66"/>
                </a:solidFill>
              </a:rPr>
              <a:t>Hint! </a:t>
            </a:r>
          </a:p>
          <a:p>
            <a:pPr algn="ctr"/>
            <a:r>
              <a:rPr lang="en-US" sz="2000" b="1" dirty="0">
                <a:solidFill>
                  <a:srgbClr val="660066"/>
                </a:solidFill>
              </a:rPr>
              <a:t>Think of something really good to describe.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566526" y="3095838"/>
            <a:ext cx="3441031" cy="1182055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description about what, where or when.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7571874" y="4806996"/>
            <a:ext cx="3342105" cy="968161"/>
          </a:xfrm>
          <a:prstGeom prst="wedgeRectCallout">
            <a:avLst>
              <a:gd name="adj1" fmla="val 51661"/>
              <a:gd name="adj2" fmla="val 86790"/>
            </a:avLst>
          </a:prstGeom>
          <a:solidFill>
            <a:srgbClr val="BDD7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adjectives and adverbs.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818" y="1539392"/>
            <a:ext cx="2540000" cy="2183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242ADF-7054-8F4B-8AFB-96A2ACADD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9430" y="11447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build="allAtOnce"/>
      <p:bldP spid="15" grpId="0"/>
      <p:bldP spid="13" grpId="0" animBg="1"/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209</Words>
  <Application>Microsoft Office PowerPoint</Application>
  <PresentationFormat>Widescreen</PresentationFormat>
  <Paragraphs>53</Paragraphs>
  <Slides>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Mangal</vt:lpstr>
      <vt:lpstr>Office Theme</vt:lpstr>
      <vt:lpstr>Noun Phrases</vt:lpstr>
      <vt:lpstr>PowerPoint Presentation</vt:lpstr>
      <vt:lpstr>PowerPoint Presentation</vt:lpstr>
      <vt:lpstr>Noun phrase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158</cp:revision>
  <dcterms:created xsi:type="dcterms:W3CDTF">2013-08-23T07:43:20Z</dcterms:created>
  <dcterms:modified xsi:type="dcterms:W3CDTF">2020-04-10T14:02:51Z</dcterms:modified>
</cp:coreProperties>
</file>