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>
      <p:cViewPr varScale="1"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t>29/04/2020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118" y="2362200"/>
            <a:ext cx="5186082" cy="685801"/>
          </a:xfrm>
        </p:spPr>
        <p:txBody>
          <a:bodyPr>
            <a:normAutofit/>
          </a:bodyPr>
          <a:lstStyle>
            <a:lvl1pPr algn="r">
              <a:defRPr sz="44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118" y="3048001"/>
            <a:ext cx="5181600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9593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81200"/>
            <a:ext cx="28559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8" y="1524000"/>
            <a:ext cx="7933764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bile.twitter.com/hashtag/rainbowsfornightinga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118" y="1447800"/>
            <a:ext cx="5186082" cy="1600201"/>
          </a:xfrm>
        </p:spPr>
        <p:txBody>
          <a:bodyPr>
            <a:noAutofit/>
          </a:bodyPr>
          <a:lstStyle/>
          <a:p>
            <a:r>
              <a:rPr lang="en-PH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Chilton </a:t>
            </a:r>
            <a:r>
              <a:rPr lang="en-PH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Foliat</a:t>
            </a:r>
            <a:r>
              <a:rPr lang="en-PH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PH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CofE</a:t>
            </a:r>
            <a:r>
              <a:rPr lang="en-PH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Primary School </a:t>
            </a:r>
            <a:endParaRPr lang="en-PH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118" y="3200400"/>
            <a:ext cx="5567082" cy="1600201"/>
          </a:xfrm>
        </p:spPr>
        <p:txBody>
          <a:bodyPr/>
          <a:lstStyle/>
          <a:p>
            <a:r>
              <a:rPr lang="en-PH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Our Rainbow Collection for all our NHS staff and Key Workers</a:t>
            </a:r>
          </a:p>
          <a:p>
            <a:pPr algn="ctr"/>
            <a:endParaRPr lang="en-PH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PH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</a:p>
          <a:p>
            <a:endParaRPr lang="en-PH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PH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log"/>
          <p:cNvPicPr/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6096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you have a rainbow picture to share?</a:t>
            </a:r>
            <a:endParaRPr lang="en-PH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>
                <a:solidFill>
                  <a:schemeClr val="tx1"/>
                </a:solidFill>
              </a:rPr>
              <a:t>Please send your rainbow pictures to talktomrsturner@chiltonfoliat.wilts.sch.uk</a:t>
            </a:r>
          </a:p>
          <a:p>
            <a:endParaRPr lang="en-PH" dirty="0">
              <a:solidFill>
                <a:schemeClr val="tx1"/>
              </a:solidFill>
            </a:endParaRPr>
          </a:p>
          <a:p>
            <a:r>
              <a:rPr lang="en-PH" dirty="0" smtClean="0">
                <a:solidFill>
                  <a:schemeClr val="tx1"/>
                </a:solidFill>
              </a:rPr>
              <a:t>If you have your parent’s permission you can also share your rainbow picture at </a:t>
            </a:r>
          </a:p>
          <a:p>
            <a:pPr marL="0" indent="0">
              <a:buNone/>
            </a:pPr>
            <a:endParaRPr lang="en-PH" dirty="0" smtClean="0">
              <a:solidFill>
                <a:schemeClr val="tx1"/>
              </a:solidFill>
            </a:endParaRPr>
          </a:p>
          <a:p>
            <a:r>
              <a:rPr lang="en-PH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PH" dirty="0" smtClean="0">
                <a:solidFill>
                  <a:schemeClr val="tx1"/>
                </a:solidFill>
                <a:hlinkClick r:id="rId2"/>
              </a:rPr>
              <a:t>mobile.twitter.com/hashtag/rainbowsfornightingale</a:t>
            </a:r>
            <a:endParaRPr lang="en-P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P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791200" cy="4602163"/>
          </a:xfrm>
        </p:spPr>
      </p:pic>
      <p:pic>
        <p:nvPicPr>
          <p:cNvPr id="5" name="Picture 4" descr="log"/>
          <p:cNvPicPr/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096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</a:p>
        </p:txBody>
      </p:sp>
      <p:pic>
        <p:nvPicPr>
          <p:cNvPr id="1026" name="Picture 2" descr="https://attachments.office.net/owa/talktomrsturner%40chiltonfoliat.wilts.sch.uk/service.svc/s/GetAttachmentThumbnail?id=AAMkADljNzY4MmFjLWRiNDctNDFkYy04ZTljLTNhNDdmOTY0MjQyNgBGAAAAAABn6I4BefQcQI1xpw3lRxogBwB5x6cDIvhMQ4BWat7FwqhWAAAAAAEMAAB5x6cDIvhMQ4BWat7FwqhWAAAJbvF6AAABEgAQAD7gla4Cak1HqTD57gNh2co%3D&amp;thumbnailType=2&amp;owa=outlook.office.com&amp;scriptVer=2020032904.09&amp;X-OWA-CANARY=NtBBArViaEyq1wb1EUudNsC6kCLe2tcY_cvZdMsX_C9P2VVmw8zu1X6YDcYUo2r633yJyOw9c5Q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OTAxMjE2NWMtNzQwOS00Y2IzLThkOGYtZGI2OGJmYzRlNWIzIiwiaXNzcmluZyI6IldXIiwiYXBwY3R4Ijoie1wibXNleGNocHJvdFwiOlwib3dhXCIsXCJwcmltYXJ5c2lkXCI6XCJTLTEtNS0yMS00MTEwMzMzNzcyLTU1NDQ2ODI1MC0zMjk4NDg4NDAwLTI1MzgyNjcwXCIsXCJwdWlkXCI6XCIxMTUzODAxMTE2Njk4MTE3MTM0XCIsXCJvaWRcIjpcImNmYmM1MzM3LWY5ZTYtNGM1My1iM2E1LTU1NDkwMjBhNmQ4ZVwiLFwic2NvcGVcIjpcIk93YURvd25sb2FkXCJ9IiwibmJmIjoxNTg2MjU1MTczLCJleHAiOjE1ODYyNTU3NzMsImlzcyI6IjAwMDAwMDAyLTAwMDAtMGZmMS1jZTAwLTAwMDAwMDAwMDAwMEA5MDEyMTY1Yy03NDA5LTRjYjMtOGQ4Zi1kYjY4YmZjNGU1YjMiLCJhdWQiOiIwMDAwMDAwMi0wMDAwLTBmZjEtY2UwMC0wMDAwMDAwMDAwMDAvYXR0YWNobWVudHMub2ZmaWNlLm5ldEA5MDEyMTY1Yy03NDA5LTRjYjMtOGQ4Zi1kYjY4YmZjNGU1YjMiLCJoYXBwIjoib3dhIn0.uhBNm3tW0v4NlnjCIp1jFmMFlmBuFl7fwecfGsRtacEqzdXmObLN8Qk_nkQ0g857Jx-aJtHo6DanU24uFTQvHTNx3H9-767EfeNXoS_ZryOw3nnzu5GHISCYMdDSzsQb9IRCHGRHokst8THgwZuzR2O0qaBJ-VkrNmisZ5sI1y6WvCXdVROE4bop4YEXR9UPNYGrPVvaey69X2ZPbcAUYNxPOSRRcaT5aNzpL2UtFqLB-NFKNwBUB0NV6PTZzIsQuGQLT9qhVsL2KGmBcrQR72WZPGs8qZghHZHrrupVh6QwtfdBODpZL7Ge46w56dQ4EkYDQNHckTPbtmEglyYqEg&amp;animation=tr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3527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428999" cy="4525963"/>
          </a:xfrm>
        </p:spPr>
      </p:pic>
      <p:pic>
        <p:nvPicPr>
          <p:cNvPr id="5" name="Picture 4" descr="log"/>
          <p:cNvPicPr/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096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114800" cy="4602163"/>
          </a:xfrm>
        </p:spPr>
      </p:pic>
      <p:pic>
        <p:nvPicPr>
          <p:cNvPr id="5" name="Picture 4" descr="log"/>
          <p:cNvPicPr/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09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19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So thankful for you all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828800"/>
            <a:ext cx="3886200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38600" cy="3429000"/>
          </a:xfrm>
        </p:spPr>
      </p:pic>
      <p:pic>
        <p:nvPicPr>
          <p:cNvPr id="7" name="Picture 6" descr="log"/>
          <p:cNvPicPr/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096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With thankfulness, courage and love</a:t>
            </a:r>
            <a:endParaRPr lang="en-GB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181600" cy="4602163"/>
          </a:xfrm>
        </p:spPr>
      </p:pic>
      <p:pic>
        <p:nvPicPr>
          <p:cNvPr id="7" name="Picture 6" descr="log"/>
          <p:cNvPicPr/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096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90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Office Theme</vt:lpstr>
      <vt:lpstr>Chilton Foliat CofE  Primary School </vt:lpstr>
      <vt:lpstr>Do you have a rainbow picture to share?</vt:lpstr>
      <vt:lpstr>With thankfulness, courage and love</vt:lpstr>
      <vt:lpstr>With thankfulness, courage and love</vt:lpstr>
      <vt:lpstr>With thankfulness, courage and love</vt:lpstr>
      <vt:lpstr>With thankfulness, courage and love</vt:lpstr>
      <vt:lpstr>With thankfulness, courage and 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Windows User</cp:lastModifiedBy>
  <cp:revision>22</cp:revision>
  <dcterms:created xsi:type="dcterms:W3CDTF">2006-08-16T00:00:00Z</dcterms:created>
  <dcterms:modified xsi:type="dcterms:W3CDTF">2020-04-29T11:26:53Z</dcterms:modified>
</cp:coreProperties>
</file>