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61" r:id="rId3"/>
    <p:sldId id="264" r:id="rId4"/>
    <p:sldId id="263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4BDC60-4EC7-4A19-ABBA-58B4F6B5B2F9}" v="31" dt="2024-10-15T14:16:10.1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d Chilton Foliat" userId="d8b81d9d-5710-41f1-acaf-068ad3914b6e" providerId="ADAL" clId="{7E4BDC60-4EC7-4A19-ABBA-58B4F6B5B2F9}"/>
    <pc:docChg chg="custSel delSld modSld">
      <pc:chgData name="Head Chilton Foliat" userId="d8b81d9d-5710-41f1-acaf-068ad3914b6e" providerId="ADAL" clId="{7E4BDC60-4EC7-4A19-ABBA-58B4F6B5B2F9}" dt="2024-10-15T14:19:30.850" v="179" actId="20577"/>
      <pc:docMkLst>
        <pc:docMk/>
      </pc:docMkLst>
      <pc:sldChg chg="modSp mod">
        <pc:chgData name="Head Chilton Foliat" userId="d8b81d9d-5710-41f1-acaf-068ad3914b6e" providerId="ADAL" clId="{7E4BDC60-4EC7-4A19-ABBA-58B4F6B5B2F9}" dt="2024-10-15T14:19:30.850" v="179" actId="20577"/>
        <pc:sldMkLst>
          <pc:docMk/>
          <pc:sldMk cId="3099757115" sldId="256"/>
        </pc:sldMkLst>
        <pc:spChg chg="mod">
          <ac:chgData name="Head Chilton Foliat" userId="d8b81d9d-5710-41f1-acaf-068ad3914b6e" providerId="ADAL" clId="{7E4BDC60-4EC7-4A19-ABBA-58B4F6B5B2F9}" dt="2024-10-15T14:19:30.850" v="179" actId="20577"/>
          <ac:spMkLst>
            <pc:docMk/>
            <pc:sldMk cId="3099757115" sldId="256"/>
            <ac:spMk id="3" creationId="{E80D2B81-F0D0-08B2-14E8-44F88F7CF341}"/>
          </ac:spMkLst>
        </pc:spChg>
      </pc:sldChg>
      <pc:sldChg chg="del">
        <pc:chgData name="Head Chilton Foliat" userId="d8b81d9d-5710-41f1-acaf-068ad3914b6e" providerId="ADAL" clId="{7E4BDC60-4EC7-4A19-ABBA-58B4F6B5B2F9}" dt="2024-10-15T14:19:18.275" v="175" actId="2696"/>
        <pc:sldMkLst>
          <pc:docMk/>
          <pc:sldMk cId="3280560874" sldId="257"/>
        </pc:sldMkLst>
      </pc:sldChg>
      <pc:sldChg chg="del">
        <pc:chgData name="Head Chilton Foliat" userId="d8b81d9d-5710-41f1-acaf-068ad3914b6e" providerId="ADAL" clId="{7E4BDC60-4EC7-4A19-ABBA-58B4F6B5B2F9}" dt="2024-10-15T14:19:21.198" v="176" actId="2696"/>
        <pc:sldMkLst>
          <pc:docMk/>
          <pc:sldMk cId="2640984840" sldId="258"/>
        </pc:sldMkLst>
      </pc:sldChg>
      <pc:sldChg chg="del">
        <pc:chgData name="Head Chilton Foliat" userId="d8b81d9d-5710-41f1-acaf-068ad3914b6e" providerId="ADAL" clId="{7E4BDC60-4EC7-4A19-ABBA-58B4F6B5B2F9}" dt="2024-10-15T14:19:15.715" v="174" actId="2696"/>
        <pc:sldMkLst>
          <pc:docMk/>
          <pc:sldMk cId="4163355661" sldId="260"/>
        </pc:sldMkLst>
      </pc:sldChg>
      <pc:sldChg chg="addSp delSp modSp mod">
        <pc:chgData name="Head Chilton Foliat" userId="d8b81d9d-5710-41f1-acaf-068ad3914b6e" providerId="ADAL" clId="{7E4BDC60-4EC7-4A19-ABBA-58B4F6B5B2F9}" dt="2024-10-15T14:19:07.268" v="173" actId="1076"/>
        <pc:sldMkLst>
          <pc:docMk/>
          <pc:sldMk cId="2876224229" sldId="264"/>
        </pc:sldMkLst>
        <pc:picChg chg="add mod">
          <ac:chgData name="Head Chilton Foliat" userId="d8b81d9d-5710-41f1-acaf-068ad3914b6e" providerId="ADAL" clId="{7E4BDC60-4EC7-4A19-ABBA-58B4F6B5B2F9}" dt="2024-10-15T14:08:37.745" v="1" actId="1076"/>
          <ac:picMkLst>
            <pc:docMk/>
            <pc:sldMk cId="2876224229" sldId="264"/>
            <ac:picMk id="3" creationId="{AB5E0F87-4834-4AAD-21E1-CAE533E140B3}"/>
          </ac:picMkLst>
        </pc:picChg>
        <pc:picChg chg="add mod">
          <ac:chgData name="Head Chilton Foliat" userId="d8b81d9d-5710-41f1-acaf-068ad3914b6e" providerId="ADAL" clId="{7E4BDC60-4EC7-4A19-ABBA-58B4F6B5B2F9}" dt="2024-10-15T14:08:51.352" v="3" actId="1076"/>
          <ac:picMkLst>
            <pc:docMk/>
            <pc:sldMk cId="2876224229" sldId="264"/>
            <ac:picMk id="5" creationId="{E637EEAB-EC15-C815-7438-B1A59B0C8AD1}"/>
          </ac:picMkLst>
        </pc:picChg>
        <pc:picChg chg="add mod">
          <ac:chgData name="Head Chilton Foliat" userId="d8b81d9d-5710-41f1-acaf-068ad3914b6e" providerId="ADAL" clId="{7E4BDC60-4EC7-4A19-ABBA-58B4F6B5B2F9}" dt="2024-10-15T14:09:09.182" v="7" actId="1076"/>
          <ac:picMkLst>
            <pc:docMk/>
            <pc:sldMk cId="2876224229" sldId="264"/>
            <ac:picMk id="6" creationId="{8881CE1F-4959-8758-884F-BDBE7DF3721C}"/>
          </ac:picMkLst>
        </pc:picChg>
        <pc:picChg chg="add mod">
          <ac:chgData name="Head Chilton Foliat" userId="d8b81d9d-5710-41f1-acaf-068ad3914b6e" providerId="ADAL" clId="{7E4BDC60-4EC7-4A19-ABBA-58B4F6B5B2F9}" dt="2024-10-15T14:13:05.993" v="43" actId="1076"/>
          <ac:picMkLst>
            <pc:docMk/>
            <pc:sldMk cId="2876224229" sldId="264"/>
            <ac:picMk id="7" creationId="{743AF873-2C2A-BE5D-1A63-74A071312B7C}"/>
          </ac:picMkLst>
        </pc:picChg>
        <pc:picChg chg="add mod">
          <ac:chgData name="Head Chilton Foliat" userId="d8b81d9d-5710-41f1-acaf-068ad3914b6e" providerId="ADAL" clId="{7E4BDC60-4EC7-4A19-ABBA-58B4F6B5B2F9}" dt="2024-10-15T14:09:39.498" v="10" actId="1076"/>
          <ac:picMkLst>
            <pc:docMk/>
            <pc:sldMk cId="2876224229" sldId="264"/>
            <ac:picMk id="8" creationId="{AC60C279-F20D-0964-D999-C6FA1E42D4D2}"/>
          </ac:picMkLst>
        </pc:picChg>
        <pc:picChg chg="add mod">
          <ac:chgData name="Head Chilton Foliat" userId="d8b81d9d-5710-41f1-acaf-068ad3914b6e" providerId="ADAL" clId="{7E4BDC60-4EC7-4A19-ABBA-58B4F6B5B2F9}" dt="2024-10-15T14:18:11.904" v="140" actId="1076"/>
          <ac:picMkLst>
            <pc:docMk/>
            <pc:sldMk cId="2876224229" sldId="264"/>
            <ac:picMk id="9" creationId="{26790BE3-B24A-C12A-4CF5-89B74DE5BF31}"/>
          </ac:picMkLst>
        </pc:picChg>
        <pc:picChg chg="add mod">
          <ac:chgData name="Head Chilton Foliat" userId="d8b81d9d-5710-41f1-acaf-068ad3914b6e" providerId="ADAL" clId="{7E4BDC60-4EC7-4A19-ABBA-58B4F6B5B2F9}" dt="2024-10-15T14:18:07.908" v="137" actId="1076"/>
          <ac:picMkLst>
            <pc:docMk/>
            <pc:sldMk cId="2876224229" sldId="264"/>
            <ac:picMk id="10" creationId="{33B343A8-CDB8-8AAB-CFE1-486DD8339E74}"/>
          </ac:picMkLst>
        </pc:picChg>
        <pc:picChg chg="add mod">
          <ac:chgData name="Head Chilton Foliat" userId="d8b81d9d-5710-41f1-acaf-068ad3914b6e" providerId="ADAL" clId="{7E4BDC60-4EC7-4A19-ABBA-58B4F6B5B2F9}" dt="2024-10-15T14:10:27.669" v="19" actId="1076"/>
          <ac:picMkLst>
            <pc:docMk/>
            <pc:sldMk cId="2876224229" sldId="264"/>
            <ac:picMk id="11" creationId="{54FAB395-CA1F-0AF7-F6CC-E1081BB82406}"/>
          </ac:picMkLst>
        </pc:picChg>
        <pc:picChg chg="add mod">
          <ac:chgData name="Head Chilton Foliat" userId="d8b81d9d-5710-41f1-acaf-068ad3914b6e" providerId="ADAL" clId="{7E4BDC60-4EC7-4A19-ABBA-58B4F6B5B2F9}" dt="2024-10-15T14:18:04.133" v="134" actId="1076"/>
          <ac:picMkLst>
            <pc:docMk/>
            <pc:sldMk cId="2876224229" sldId="264"/>
            <ac:picMk id="12" creationId="{647F32FF-4816-524F-4286-AC309E945D6B}"/>
          </ac:picMkLst>
        </pc:picChg>
        <pc:picChg chg="add mod">
          <ac:chgData name="Head Chilton Foliat" userId="d8b81d9d-5710-41f1-acaf-068ad3914b6e" providerId="ADAL" clId="{7E4BDC60-4EC7-4A19-ABBA-58B4F6B5B2F9}" dt="2024-10-15T14:18:55.649" v="164" actId="1076"/>
          <ac:picMkLst>
            <pc:docMk/>
            <pc:sldMk cId="2876224229" sldId="264"/>
            <ac:picMk id="13" creationId="{113F4B71-FD80-B8E8-470E-705F00F3D2E5}"/>
          </ac:picMkLst>
        </pc:picChg>
        <pc:picChg chg="add mod">
          <ac:chgData name="Head Chilton Foliat" userId="d8b81d9d-5710-41f1-acaf-068ad3914b6e" providerId="ADAL" clId="{7E4BDC60-4EC7-4A19-ABBA-58B4F6B5B2F9}" dt="2024-10-15T14:19:07.268" v="173" actId="1076"/>
          <ac:picMkLst>
            <pc:docMk/>
            <pc:sldMk cId="2876224229" sldId="264"/>
            <ac:picMk id="14" creationId="{FA88C16C-4CC6-2DC1-790C-D89598888662}"/>
          </ac:picMkLst>
        </pc:picChg>
        <pc:picChg chg="add mod">
          <ac:chgData name="Head Chilton Foliat" userId="d8b81d9d-5710-41f1-acaf-068ad3914b6e" providerId="ADAL" clId="{7E4BDC60-4EC7-4A19-ABBA-58B4F6B5B2F9}" dt="2024-10-15T14:18:00.581" v="130" actId="1076"/>
          <ac:picMkLst>
            <pc:docMk/>
            <pc:sldMk cId="2876224229" sldId="264"/>
            <ac:picMk id="15" creationId="{B268CE6D-4868-A397-4709-79A3A61DD0C4}"/>
          </ac:picMkLst>
        </pc:picChg>
        <pc:picChg chg="add mod">
          <ac:chgData name="Head Chilton Foliat" userId="d8b81d9d-5710-41f1-acaf-068ad3914b6e" providerId="ADAL" clId="{7E4BDC60-4EC7-4A19-ABBA-58B4F6B5B2F9}" dt="2024-10-15T14:18:57.017" v="165" actId="1076"/>
          <ac:picMkLst>
            <pc:docMk/>
            <pc:sldMk cId="2876224229" sldId="264"/>
            <ac:picMk id="16" creationId="{E8E04C14-55F6-70D0-2E74-F41D69E49663}"/>
          </ac:picMkLst>
        </pc:picChg>
        <pc:picChg chg="add mod">
          <ac:chgData name="Head Chilton Foliat" userId="d8b81d9d-5710-41f1-acaf-068ad3914b6e" providerId="ADAL" clId="{7E4BDC60-4EC7-4A19-ABBA-58B4F6B5B2F9}" dt="2024-10-15T14:19:06.026" v="172" actId="1076"/>
          <ac:picMkLst>
            <pc:docMk/>
            <pc:sldMk cId="2876224229" sldId="264"/>
            <ac:picMk id="17" creationId="{1588B08B-508B-AB91-F5FE-CDF630A701F1}"/>
          </ac:picMkLst>
        </pc:picChg>
        <pc:picChg chg="add mod">
          <ac:chgData name="Head Chilton Foliat" userId="d8b81d9d-5710-41f1-acaf-068ad3914b6e" providerId="ADAL" clId="{7E4BDC60-4EC7-4A19-ABBA-58B4F6B5B2F9}" dt="2024-10-15T14:19:03.272" v="170" actId="1076"/>
          <ac:picMkLst>
            <pc:docMk/>
            <pc:sldMk cId="2876224229" sldId="264"/>
            <ac:picMk id="18" creationId="{24484E27-74BD-1EC2-2583-42BC56CBAEB2}"/>
          </ac:picMkLst>
        </pc:picChg>
        <pc:picChg chg="add mod">
          <ac:chgData name="Head Chilton Foliat" userId="d8b81d9d-5710-41f1-acaf-068ad3914b6e" providerId="ADAL" clId="{7E4BDC60-4EC7-4A19-ABBA-58B4F6B5B2F9}" dt="2024-10-15T14:18:59.972" v="168" actId="1076"/>
          <ac:picMkLst>
            <pc:docMk/>
            <pc:sldMk cId="2876224229" sldId="264"/>
            <ac:picMk id="19" creationId="{AEC2107F-52E3-EEFD-A3B0-D31A896D28B3}"/>
          </ac:picMkLst>
        </pc:picChg>
        <pc:picChg chg="add mod">
          <ac:chgData name="Head Chilton Foliat" userId="d8b81d9d-5710-41f1-acaf-068ad3914b6e" providerId="ADAL" clId="{7E4BDC60-4EC7-4A19-ABBA-58B4F6B5B2F9}" dt="2024-10-15T14:18:43.448" v="157" actId="1076"/>
          <ac:picMkLst>
            <pc:docMk/>
            <pc:sldMk cId="2876224229" sldId="264"/>
            <ac:picMk id="20" creationId="{D9FF1C06-E8AD-E652-5CF7-96C9DAC2EF26}"/>
          </ac:picMkLst>
        </pc:picChg>
        <pc:picChg chg="add mod">
          <ac:chgData name="Head Chilton Foliat" userId="d8b81d9d-5710-41f1-acaf-068ad3914b6e" providerId="ADAL" clId="{7E4BDC60-4EC7-4A19-ABBA-58B4F6B5B2F9}" dt="2024-10-15T14:18:44.281" v="158" actId="1076"/>
          <ac:picMkLst>
            <pc:docMk/>
            <pc:sldMk cId="2876224229" sldId="264"/>
            <ac:picMk id="21" creationId="{F62A6F0B-E6CB-DEC2-75DD-A14D5FCF0D39}"/>
          </ac:picMkLst>
        </pc:picChg>
        <pc:picChg chg="add mod">
          <ac:chgData name="Head Chilton Foliat" userId="d8b81d9d-5710-41f1-acaf-068ad3914b6e" providerId="ADAL" clId="{7E4BDC60-4EC7-4A19-ABBA-58B4F6B5B2F9}" dt="2024-10-15T14:18:45.208" v="159" actId="1076"/>
          <ac:picMkLst>
            <pc:docMk/>
            <pc:sldMk cId="2876224229" sldId="264"/>
            <ac:picMk id="22" creationId="{57751D14-31EA-6CC1-4556-109534041037}"/>
          </ac:picMkLst>
        </pc:picChg>
        <pc:picChg chg="add mod">
          <ac:chgData name="Head Chilton Foliat" userId="d8b81d9d-5710-41f1-acaf-068ad3914b6e" providerId="ADAL" clId="{7E4BDC60-4EC7-4A19-ABBA-58B4F6B5B2F9}" dt="2024-10-15T14:18:22.608" v="147" actId="14100"/>
          <ac:picMkLst>
            <pc:docMk/>
            <pc:sldMk cId="2876224229" sldId="264"/>
            <ac:picMk id="23" creationId="{A88764B8-A9D7-39C9-8D76-1FC04D375CEB}"/>
          </ac:picMkLst>
        </pc:picChg>
        <pc:picChg chg="add mod">
          <ac:chgData name="Head Chilton Foliat" userId="d8b81d9d-5710-41f1-acaf-068ad3914b6e" providerId="ADAL" clId="{7E4BDC60-4EC7-4A19-ABBA-58B4F6B5B2F9}" dt="2024-10-15T14:18:21.083" v="146" actId="14100"/>
          <ac:picMkLst>
            <pc:docMk/>
            <pc:sldMk cId="2876224229" sldId="264"/>
            <ac:picMk id="24" creationId="{6900C33B-A583-EF71-1BC7-C37F2F3DBEAC}"/>
          </ac:picMkLst>
        </pc:picChg>
        <pc:picChg chg="add mod">
          <ac:chgData name="Head Chilton Foliat" userId="d8b81d9d-5710-41f1-acaf-068ad3914b6e" providerId="ADAL" clId="{7E4BDC60-4EC7-4A19-ABBA-58B4F6B5B2F9}" dt="2024-10-15T14:18:16.226" v="143" actId="1076"/>
          <ac:picMkLst>
            <pc:docMk/>
            <pc:sldMk cId="2876224229" sldId="264"/>
            <ac:picMk id="25" creationId="{3CC86759-4D09-077D-7F40-86983DAB935A}"/>
          </ac:picMkLst>
        </pc:picChg>
        <pc:picChg chg="add mod">
          <ac:chgData name="Head Chilton Foliat" userId="d8b81d9d-5710-41f1-acaf-068ad3914b6e" providerId="ADAL" clId="{7E4BDC60-4EC7-4A19-ABBA-58B4F6B5B2F9}" dt="2024-10-15T14:18:18.803" v="144" actId="14100"/>
          <ac:picMkLst>
            <pc:docMk/>
            <pc:sldMk cId="2876224229" sldId="264"/>
            <ac:picMk id="26" creationId="{06563104-8B9F-5D81-8313-0D2EC252DBBC}"/>
          </ac:picMkLst>
        </pc:picChg>
        <pc:picChg chg="add del mod">
          <ac:chgData name="Head Chilton Foliat" userId="d8b81d9d-5710-41f1-acaf-068ad3914b6e" providerId="ADAL" clId="{7E4BDC60-4EC7-4A19-ABBA-58B4F6B5B2F9}" dt="2024-10-15T14:14:18.078" v="56" actId="21"/>
          <ac:picMkLst>
            <pc:docMk/>
            <pc:sldMk cId="2876224229" sldId="264"/>
            <ac:picMk id="27" creationId="{0D3C4BB2-E371-8E99-8C3B-AE198A49F3D7}"/>
          </ac:picMkLst>
        </pc:picChg>
        <pc:picChg chg="add mod">
          <ac:chgData name="Head Chilton Foliat" userId="d8b81d9d-5710-41f1-acaf-068ad3914b6e" providerId="ADAL" clId="{7E4BDC60-4EC7-4A19-ABBA-58B4F6B5B2F9}" dt="2024-10-15T14:18:58.023" v="166" actId="1076"/>
          <ac:picMkLst>
            <pc:docMk/>
            <pc:sldMk cId="2876224229" sldId="264"/>
            <ac:picMk id="28" creationId="{04D38687-84F7-F5CC-B87C-24AB1C7A9879}"/>
          </ac:picMkLst>
        </pc:picChg>
        <pc:picChg chg="add mod">
          <ac:chgData name="Head Chilton Foliat" userId="d8b81d9d-5710-41f1-acaf-068ad3914b6e" providerId="ADAL" clId="{7E4BDC60-4EC7-4A19-ABBA-58B4F6B5B2F9}" dt="2024-10-15T14:18:58.966" v="167" actId="1076"/>
          <ac:picMkLst>
            <pc:docMk/>
            <pc:sldMk cId="2876224229" sldId="264"/>
            <ac:picMk id="29" creationId="{3EC97FAB-96E5-7CAB-4817-26C98AB29424}"/>
          </ac:picMkLst>
        </pc:picChg>
        <pc:picChg chg="add mod">
          <ac:chgData name="Head Chilton Foliat" userId="d8b81d9d-5710-41f1-acaf-068ad3914b6e" providerId="ADAL" clId="{7E4BDC60-4EC7-4A19-ABBA-58B4F6B5B2F9}" dt="2024-10-15T14:17:58.396" v="128" actId="1076"/>
          <ac:picMkLst>
            <pc:docMk/>
            <pc:sldMk cId="2876224229" sldId="264"/>
            <ac:picMk id="30" creationId="{0F02F9AA-5D1B-9D69-A972-A80C61D1ADF2}"/>
          </ac:picMkLst>
        </pc:picChg>
        <pc:picChg chg="add mod">
          <ac:chgData name="Head Chilton Foliat" userId="d8b81d9d-5710-41f1-acaf-068ad3914b6e" providerId="ADAL" clId="{7E4BDC60-4EC7-4A19-ABBA-58B4F6B5B2F9}" dt="2024-10-15T14:18:51.530" v="163" actId="14100"/>
          <ac:picMkLst>
            <pc:docMk/>
            <pc:sldMk cId="2876224229" sldId="264"/>
            <ac:picMk id="31" creationId="{C2723444-083E-9E5C-FED7-046376CA8A9F}"/>
          </ac:picMkLst>
        </pc:picChg>
        <pc:picChg chg="add mod">
          <ac:chgData name="Head Chilton Foliat" userId="d8b81d9d-5710-41f1-acaf-068ad3914b6e" providerId="ADAL" clId="{7E4BDC60-4EC7-4A19-ABBA-58B4F6B5B2F9}" dt="2024-10-15T14:19:01.120" v="169" actId="1076"/>
          <ac:picMkLst>
            <pc:docMk/>
            <pc:sldMk cId="2876224229" sldId="264"/>
            <ac:picMk id="32" creationId="{26E3AF86-840E-81B3-0F07-91EE5806A83D}"/>
          </ac:picMkLst>
        </pc:picChg>
        <pc:picChg chg="add mod">
          <ac:chgData name="Head Chilton Foliat" userId="d8b81d9d-5710-41f1-acaf-068ad3914b6e" providerId="ADAL" clId="{7E4BDC60-4EC7-4A19-ABBA-58B4F6B5B2F9}" dt="2024-10-15T14:18:46.121" v="160" actId="1076"/>
          <ac:picMkLst>
            <pc:docMk/>
            <pc:sldMk cId="2876224229" sldId="264"/>
            <ac:picMk id="33" creationId="{C76BDC8B-7C1F-05D3-819D-CD02B8E92C54}"/>
          </ac:picMkLst>
        </pc:picChg>
        <pc:picChg chg="add mod">
          <ac:chgData name="Head Chilton Foliat" userId="d8b81d9d-5710-41f1-acaf-068ad3914b6e" providerId="ADAL" clId="{7E4BDC60-4EC7-4A19-ABBA-58B4F6B5B2F9}" dt="2024-10-15T14:19:04.293" v="171" actId="1076"/>
          <ac:picMkLst>
            <pc:docMk/>
            <pc:sldMk cId="2876224229" sldId="264"/>
            <ac:picMk id="34" creationId="{833E5C61-DE30-FE8C-9EA0-E01B334659F8}"/>
          </ac:picMkLst>
        </pc:picChg>
      </pc:sldChg>
    </pc:docChg>
  </pc:docChgLst>
  <pc:docChgLst>
    <pc:chgData name="Head Chilton Foliat" userId="d8b81d9d-5710-41f1-acaf-068ad3914b6e" providerId="ADAL" clId="{79F6354C-AF19-4811-A178-BB88C047F815}"/>
    <pc:docChg chg="undo custSel addSld delSld modSld sldOrd">
      <pc:chgData name="Head Chilton Foliat" userId="d8b81d9d-5710-41f1-acaf-068ad3914b6e" providerId="ADAL" clId="{79F6354C-AF19-4811-A178-BB88C047F815}" dt="2024-05-20T11:03:33.001" v="522" actId="21"/>
      <pc:docMkLst>
        <pc:docMk/>
      </pc:docMkLst>
      <pc:sldChg chg="addSp delSp modSp mod modAnim">
        <pc:chgData name="Head Chilton Foliat" userId="d8b81d9d-5710-41f1-acaf-068ad3914b6e" providerId="ADAL" clId="{79F6354C-AF19-4811-A178-BB88C047F815}" dt="2024-05-20T10:56:31.716" v="403" actId="20577"/>
        <pc:sldMkLst>
          <pc:docMk/>
          <pc:sldMk cId="3099757115" sldId="256"/>
        </pc:sldMkLst>
        <pc:spChg chg="mod">
          <ac:chgData name="Head Chilton Foliat" userId="d8b81d9d-5710-41f1-acaf-068ad3914b6e" providerId="ADAL" clId="{79F6354C-AF19-4811-A178-BB88C047F815}" dt="2024-05-20T10:56:31.716" v="403" actId="20577"/>
          <ac:spMkLst>
            <pc:docMk/>
            <pc:sldMk cId="3099757115" sldId="256"/>
            <ac:spMk id="2" creationId="{E0C9579E-DC45-AD7C-FDBE-52350EDE1E5D}"/>
          </ac:spMkLst>
        </pc:spChg>
        <pc:spChg chg="mod">
          <ac:chgData name="Head Chilton Foliat" userId="d8b81d9d-5710-41f1-acaf-068ad3914b6e" providerId="ADAL" clId="{79F6354C-AF19-4811-A178-BB88C047F815}" dt="2024-05-20T10:34:32.828" v="270" actId="20577"/>
          <ac:spMkLst>
            <pc:docMk/>
            <pc:sldMk cId="3099757115" sldId="256"/>
            <ac:spMk id="3" creationId="{E80D2B81-F0D0-08B2-14E8-44F88F7CF341}"/>
          </ac:spMkLst>
        </pc:spChg>
        <pc:spChg chg="del">
          <ac:chgData name="Head Chilton Foliat" userId="d8b81d9d-5710-41f1-acaf-068ad3914b6e" providerId="ADAL" clId="{79F6354C-AF19-4811-A178-BB88C047F815}" dt="2024-05-20T10:27:36.271" v="168" actId="26606"/>
          <ac:spMkLst>
            <pc:docMk/>
            <pc:sldMk cId="3099757115" sldId="256"/>
            <ac:spMk id="50" creationId="{BDE63055-C438-4977-B234-872D73E6C459}"/>
          </ac:spMkLst>
        </pc:spChg>
        <pc:spChg chg="del">
          <ac:chgData name="Head Chilton Foliat" userId="d8b81d9d-5710-41f1-acaf-068ad3914b6e" providerId="ADAL" clId="{79F6354C-AF19-4811-A178-BB88C047F815}" dt="2024-05-20T10:27:36.271" v="168" actId="26606"/>
          <ac:spMkLst>
            <pc:docMk/>
            <pc:sldMk cId="3099757115" sldId="256"/>
            <ac:spMk id="52" creationId="{497BC505-FE0C-4637-A29D-B71DFBBBAA71}"/>
          </ac:spMkLst>
        </pc:spChg>
        <pc:spChg chg="add">
          <ac:chgData name="Head Chilton Foliat" userId="d8b81d9d-5710-41f1-acaf-068ad3914b6e" providerId="ADAL" clId="{79F6354C-AF19-4811-A178-BB88C047F815}" dt="2024-05-20T10:27:36.271" v="168" actId="26606"/>
          <ac:spMkLst>
            <pc:docMk/>
            <pc:sldMk cId="3099757115" sldId="256"/>
            <ac:spMk id="67" creationId="{3E760B8C-89FC-4C84-BDDB-42EAB2395F15}"/>
          </ac:spMkLst>
        </pc:spChg>
        <pc:spChg chg="add">
          <ac:chgData name="Head Chilton Foliat" userId="d8b81d9d-5710-41f1-acaf-068ad3914b6e" providerId="ADAL" clId="{79F6354C-AF19-4811-A178-BB88C047F815}" dt="2024-05-20T10:27:36.271" v="168" actId="26606"/>
          <ac:spMkLst>
            <pc:docMk/>
            <pc:sldMk cId="3099757115" sldId="256"/>
            <ac:spMk id="69" creationId="{26D9977B-0E49-40A1-B999-9C80377FCF76}"/>
          </ac:spMkLst>
        </pc:spChg>
        <pc:grpChg chg="del">
          <ac:chgData name="Head Chilton Foliat" userId="d8b81d9d-5710-41f1-acaf-068ad3914b6e" providerId="ADAL" clId="{79F6354C-AF19-4811-A178-BB88C047F815}" dt="2024-05-20T10:27:36.271" v="168" actId="26606"/>
          <ac:grpSpMkLst>
            <pc:docMk/>
            <pc:sldMk cId="3099757115" sldId="256"/>
            <ac:grpSpMk id="54" creationId="{F2FD01A0-E6FF-41CD-AEBD-279232B90D43}"/>
          </ac:grpSpMkLst>
        </pc:grpChg>
        <pc:grpChg chg="del">
          <ac:chgData name="Head Chilton Foliat" userId="d8b81d9d-5710-41f1-acaf-068ad3914b6e" providerId="ADAL" clId="{79F6354C-AF19-4811-A178-BB88C047F815}" dt="2024-05-20T10:27:36.271" v="168" actId="26606"/>
          <ac:grpSpMkLst>
            <pc:docMk/>
            <pc:sldMk cId="3099757115" sldId="256"/>
            <ac:grpSpMk id="59" creationId="{3C9AA14C-80A4-427C-A911-28CD20C56E5E}"/>
          </ac:grpSpMkLst>
        </pc:grpChg>
        <pc:picChg chg="mod">
          <ac:chgData name="Head Chilton Foliat" userId="d8b81d9d-5710-41f1-acaf-068ad3914b6e" providerId="ADAL" clId="{79F6354C-AF19-4811-A178-BB88C047F815}" dt="2024-05-20T10:27:36.271" v="168" actId="26606"/>
          <ac:picMkLst>
            <pc:docMk/>
            <pc:sldMk cId="3099757115" sldId="256"/>
            <ac:picMk id="4" creationId="{9EB93509-40F2-2BE0-97A9-022AAA9773C6}"/>
          </ac:picMkLst>
        </pc:picChg>
      </pc:sldChg>
      <pc:sldChg chg="addSp delSp modSp del mod modClrScheme chgLayout">
        <pc:chgData name="Head Chilton Foliat" userId="d8b81d9d-5710-41f1-acaf-068ad3914b6e" providerId="ADAL" clId="{79F6354C-AF19-4811-A178-BB88C047F815}" dt="2024-05-20T10:26:22.099" v="95" actId="2696"/>
        <pc:sldMkLst>
          <pc:docMk/>
          <pc:sldMk cId="582347318" sldId="259"/>
        </pc:sldMkLst>
        <pc:spChg chg="add del mod ord">
          <ac:chgData name="Head Chilton Foliat" userId="d8b81d9d-5710-41f1-acaf-068ad3914b6e" providerId="ADAL" clId="{79F6354C-AF19-4811-A178-BB88C047F815}" dt="2024-05-20T10:23:53.613" v="4" actId="700"/>
          <ac:spMkLst>
            <pc:docMk/>
            <pc:sldMk cId="582347318" sldId="259"/>
            <ac:spMk id="2" creationId="{9B1C4A69-AAF8-38FD-81F9-00597A8E4CA6}"/>
          </ac:spMkLst>
        </pc:spChg>
        <pc:spChg chg="add del mod ord">
          <ac:chgData name="Head Chilton Foliat" userId="d8b81d9d-5710-41f1-acaf-068ad3914b6e" providerId="ADAL" clId="{79F6354C-AF19-4811-A178-BB88C047F815}" dt="2024-05-20T10:23:53.613" v="4" actId="700"/>
          <ac:spMkLst>
            <pc:docMk/>
            <pc:sldMk cId="582347318" sldId="259"/>
            <ac:spMk id="3" creationId="{48D55C4A-A444-9F1F-C958-397986B43E55}"/>
          </ac:spMkLst>
        </pc:spChg>
        <pc:spChg chg="add del mod ord">
          <ac:chgData name="Head Chilton Foliat" userId="d8b81d9d-5710-41f1-acaf-068ad3914b6e" providerId="ADAL" clId="{79F6354C-AF19-4811-A178-BB88C047F815}" dt="2024-05-20T10:23:53.613" v="4" actId="700"/>
          <ac:spMkLst>
            <pc:docMk/>
            <pc:sldMk cId="582347318" sldId="259"/>
            <ac:spMk id="5" creationId="{063CCE1D-2E21-236B-E66A-CE0DF9DF4EFD}"/>
          </ac:spMkLst>
        </pc:spChg>
        <pc:spChg chg="add mod ord">
          <ac:chgData name="Head Chilton Foliat" userId="d8b81d9d-5710-41f1-acaf-068ad3914b6e" providerId="ADAL" clId="{79F6354C-AF19-4811-A178-BB88C047F815}" dt="2024-05-20T10:25:37.949" v="89" actId="700"/>
          <ac:spMkLst>
            <pc:docMk/>
            <pc:sldMk cId="582347318" sldId="259"/>
            <ac:spMk id="6" creationId="{5331E3D1-1487-897B-DDFE-1D13DA2E3FE5}"/>
          </ac:spMkLst>
        </pc:spChg>
        <pc:spChg chg="add del mod ord">
          <ac:chgData name="Head Chilton Foliat" userId="d8b81d9d-5710-41f1-acaf-068ad3914b6e" providerId="ADAL" clId="{79F6354C-AF19-4811-A178-BB88C047F815}" dt="2024-05-20T10:25:01.121" v="81"/>
          <ac:spMkLst>
            <pc:docMk/>
            <pc:sldMk cId="582347318" sldId="259"/>
            <ac:spMk id="7" creationId="{CA42F016-23A9-0843-BB8B-E13823A9ED6C}"/>
          </ac:spMkLst>
        </pc:spChg>
        <pc:spChg chg="add mod ord">
          <ac:chgData name="Head Chilton Foliat" userId="d8b81d9d-5710-41f1-acaf-068ad3914b6e" providerId="ADAL" clId="{79F6354C-AF19-4811-A178-BB88C047F815}" dt="2024-05-20T10:25:56.610" v="92" actId="27636"/>
          <ac:spMkLst>
            <pc:docMk/>
            <pc:sldMk cId="582347318" sldId="259"/>
            <ac:spMk id="10" creationId="{D0AA79A5-4654-4113-6082-F546A3CD5771}"/>
          </ac:spMkLst>
        </pc:spChg>
        <pc:spChg chg="add mod ord">
          <ac:chgData name="Head Chilton Foliat" userId="d8b81d9d-5710-41f1-acaf-068ad3914b6e" providerId="ADAL" clId="{79F6354C-AF19-4811-A178-BB88C047F815}" dt="2024-05-20T10:26:18.193" v="94" actId="14100"/>
          <ac:spMkLst>
            <pc:docMk/>
            <pc:sldMk cId="582347318" sldId="259"/>
            <ac:spMk id="11" creationId="{BB827374-4A1E-168D-B30D-BC28FDEE0A14}"/>
          </ac:spMkLst>
        </pc:spChg>
        <pc:spChg chg="add mod ord">
          <ac:chgData name="Head Chilton Foliat" userId="d8b81d9d-5710-41f1-acaf-068ad3914b6e" providerId="ADAL" clId="{79F6354C-AF19-4811-A178-BB88C047F815}" dt="2024-05-20T10:25:37.949" v="89" actId="700"/>
          <ac:spMkLst>
            <pc:docMk/>
            <pc:sldMk cId="582347318" sldId="259"/>
            <ac:spMk id="12" creationId="{816074DC-2C47-C3EA-776F-6E6DBDA206BF}"/>
          </ac:spMkLst>
        </pc:spChg>
        <pc:picChg chg="mod">
          <ac:chgData name="Head Chilton Foliat" userId="d8b81d9d-5710-41f1-acaf-068ad3914b6e" providerId="ADAL" clId="{79F6354C-AF19-4811-A178-BB88C047F815}" dt="2024-05-18T14:07:51.361" v="1" actId="29295"/>
          <ac:picMkLst>
            <pc:docMk/>
            <pc:sldMk cId="582347318" sldId="259"/>
            <ac:picMk id="4" creationId="{9EB93509-40F2-2BE0-97A9-022AAA9773C6}"/>
          </ac:picMkLst>
        </pc:picChg>
        <pc:picChg chg="add mod ord">
          <ac:chgData name="Head Chilton Foliat" userId="d8b81d9d-5710-41f1-acaf-068ad3914b6e" providerId="ADAL" clId="{79F6354C-AF19-4811-A178-BB88C047F815}" dt="2024-05-20T10:25:37.949" v="89" actId="700"/>
          <ac:picMkLst>
            <pc:docMk/>
            <pc:sldMk cId="582347318" sldId="259"/>
            <ac:picMk id="8" creationId="{F6B7F301-7B49-9A8A-A48C-BD8C5A98A0CB}"/>
          </ac:picMkLst>
        </pc:picChg>
        <pc:picChg chg="add mod">
          <ac:chgData name="Head Chilton Foliat" userId="d8b81d9d-5710-41f1-acaf-068ad3914b6e" providerId="ADAL" clId="{79F6354C-AF19-4811-A178-BB88C047F815}" dt="2024-05-20T10:25:26.544" v="88" actId="14100"/>
          <ac:picMkLst>
            <pc:docMk/>
            <pc:sldMk cId="582347318" sldId="259"/>
            <ac:picMk id="9" creationId="{CACE6720-CCEB-049C-0C3D-78D1F878E670}"/>
          </ac:picMkLst>
        </pc:picChg>
      </pc:sldChg>
      <pc:sldChg chg="new">
        <pc:chgData name="Head Chilton Foliat" userId="d8b81d9d-5710-41f1-acaf-068ad3914b6e" providerId="ADAL" clId="{79F6354C-AF19-4811-A178-BB88C047F815}" dt="2024-05-20T10:23:41.751" v="3" actId="680"/>
        <pc:sldMkLst>
          <pc:docMk/>
          <pc:sldMk cId="4163355661" sldId="260"/>
        </pc:sldMkLst>
      </pc:sldChg>
      <pc:sldChg chg="addSp delSp modSp add mod ord modClrScheme modAnim delDesignElem chgLayout">
        <pc:chgData name="Head Chilton Foliat" userId="d8b81d9d-5710-41f1-acaf-068ad3914b6e" providerId="ADAL" clId="{79F6354C-AF19-4811-A178-BB88C047F815}" dt="2024-05-20T11:01:40.575" v="439" actId="14100"/>
        <pc:sldMkLst>
          <pc:docMk/>
          <pc:sldMk cId="1817843313" sldId="261"/>
        </pc:sldMkLst>
        <pc:spChg chg="mod ord">
          <ac:chgData name="Head Chilton Foliat" userId="d8b81d9d-5710-41f1-acaf-068ad3914b6e" providerId="ADAL" clId="{79F6354C-AF19-4811-A178-BB88C047F815}" dt="2024-05-20T10:40:06.120" v="330" actId="255"/>
          <ac:spMkLst>
            <pc:docMk/>
            <pc:sldMk cId="1817843313" sldId="261"/>
            <ac:spMk id="2" creationId="{E0C9579E-DC45-AD7C-FDBE-52350EDE1E5D}"/>
          </ac:spMkLst>
        </pc:spChg>
        <pc:spChg chg="del mod ord">
          <ac:chgData name="Head Chilton Foliat" userId="d8b81d9d-5710-41f1-acaf-068ad3914b6e" providerId="ADAL" clId="{79F6354C-AF19-4811-A178-BB88C047F815}" dt="2024-05-20T10:26:36.002" v="97" actId="700"/>
          <ac:spMkLst>
            <pc:docMk/>
            <pc:sldMk cId="1817843313" sldId="261"/>
            <ac:spMk id="3" creationId="{E80D2B81-F0D0-08B2-14E8-44F88F7CF341}"/>
          </ac:spMkLst>
        </pc:spChg>
        <pc:spChg chg="add del mod ord">
          <ac:chgData name="Head Chilton Foliat" userId="d8b81d9d-5710-41f1-acaf-068ad3914b6e" providerId="ADAL" clId="{79F6354C-AF19-4811-A178-BB88C047F815}" dt="2024-05-20T10:36:36.036" v="304" actId="700"/>
          <ac:spMkLst>
            <pc:docMk/>
            <pc:sldMk cId="1817843313" sldId="261"/>
            <ac:spMk id="5" creationId="{11D571C2-8DC4-921D-34F9-900EEB9C4B60}"/>
          </ac:spMkLst>
        </pc:spChg>
        <pc:spChg chg="add del mod ord">
          <ac:chgData name="Head Chilton Foliat" userId="d8b81d9d-5710-41f1-acaf-068ad3914b6e" providerId="ADAL" clId="{79F6354C-AF19-4811-A178-BB88C047F815}" dt="2024-05-20T10:36:36.036" v="304" actId="700"/>
          <ac:spMkLst>
            <pc:docMk/>
            <pc:sldMk cId="1817843313" sldId="261"/>
            <ac:spMk id="6" creationId="{CBFF0862-1656-3049-B923-1977202AB72F}"/>
          </ac:spMkLst>
        </pc:spChg>
        <pc:spChg chg="add del mod ord">
          <ac:chgData name="Head Chilton Foliat" userId="d8b81d9d-5710-41f1-acaf-068ad3914b6e" providerId="ADAL" clId="{79F6354C-AF19-4811-A178-BB88C047F815}" dt="2024-05-20T10:36:36.036" v="304" actId="700"/>
          <ac:spMkLst>
            <pc:docMk/>
            <pc:sldMk cId="1817843313" sldId="261"/>
            <ac:spMk id="7" creationId="{015978D2-A561-E135-072E-2B430F049EB6}"/>
          </ac:spMkLst>
        </pc:spChg>
        <pc:spChg chg="add del mod ord">
          <ac:chgData name="Head Chilton Foliat" userId="d8b81d9d-5710-41f1-acaf-068ad3914b6e" providerId="ADAL" clId="{79F6354C-AF19-4811-A178-BB88C047F815}" dt="2024-05-20T10:36:36.036" v="304" actId="700"/>
          <ac:spMkLst>
            <pc:docMk/>
            <pc:sldMk cId="1817843313" sldId="261"/>
            <ac:spMk id="8" creationId="{58BF8ECA-786C-C797-AE17-5C4406ABA9EF}"/>
          </ac:spMkLst>
        </pc:spChg>
        <pc:spChg chg="add del">
          <ac:chgData name="Head Chilton Foliat" userId="d8b81d9d-5710-41f1-acaf-068ad3914b6e" providerId="ADAL" clId="{79F6354C-AF19-4811-A178-BB88C047F815}" dt="2024-05-20T10:36:42.955" v="306" actId="26606"/>
          <ac:spMkLst>
            <pc:docMk/>
            <pc:sldMk cId="1817843313" sldId="261"/>
            <ac:spMk id="9" creationId="{09646535-AEF6-4883-A4F9-EEC1F8B4319E}"/>
          </ac:spMkLst>
        </pc:spChg>
        <pc:spChg chg="add del">
          <ac:chgData name="Head Chilton Foliat" userId="d8b81d9d-5710-41f1-acaf-068ad3914b6e" providerId="ADAL" clId="{79F6354C-AF19-4811-A178-BB88C047F815}" dt="2024-05-20T10:36:42.955" v="306" actId="26606"/>
          <ac:spMkLst>
            <pc:docMk/>
            <pc:sldMk cId="1817843313" sldId="261"/>
            <ac:spMk id="11" creationId="{7FEECB93-933C-477B-BC7D-C2F2F6271A66}"/>
          </ac:spMkLst>
        </pc:spChg>
        <pc:spChg chg="add del">
          <ac:chgData name="Head Chilton Foliat" userId="d8b81d9d-5710-41f1-acaf-068ad3914b6e" providerId="ADAL" clId="{79F6354C-AF19-4811-A178-BB88C047F815}" dt="2024-05-20T10:36:42.955" v="306" actId="26606"/>
          <ac:spMkLst>
            <pc:docMk/>
            <pc:sldMk cId="1817843313" sldId="261"/>
            <ac:spMk id="13" creationId="{497BC505-FE0C-4637-A29D-B71DFBBBAA71}"/>
          </ac:spMkLst>
        </pc:spChg>
        <pc:spChg chg="del">
          <ac:chgData name="Head Chilton Foliat" userId="d8b81d9d-5710-41f1-acaf-068ad3914b6e" providerId="ADAL" clId="{79F6354C-AF19-4811-A178-BB88C047F815}" dt="2024-05-20T10:26:36.002" v="97" actId="700"/>
          <ac:spMkLst>
            <pc:docMk/>
            <pc:sldMk cId="1817843313" sldId="261"/>
            <ac:spMk id="50" creationId="{BDE63055-C438-4977-B234-872D73E6C459}"/>
          </ac:spMkLst>
        </pc:spChg>
        <pc:spChg chg="del">
          <ac:chgData name="Head Chilton Foliat" userId="d8b81d9d-5710-41f1-acaf-068ad3914b6e" providerId="ADAL" clId="{79F6354C-AF19-4811-A178-BB88C047F815}" dt="2024-05-20T10:26:36.002" v="97" actId="700"/>
          <ac:spMkLst>
            <pc:docMk/>
            <pc:sldMk cId="1817843313" sldId="261"/>
            <ac:spMk id="52" creationId="{497BC505-FE0C-4637-A29D-B71DFBBBAA71}"/>
          </ac:spMkLst>
        </pc:spChg>
        <pc:grpChg chg="add del">
          <ac:chgData name="Head Chilton Foliat" userId="d8b81d9d-5710-41f1-acaf-068ad3914b6e" providerId="ADAL" clId="{79F6354C-AF19-4811-A178-BB88C047F815}" dt="2024-05-20T10:36:42.955" v="306" actId="26606"/>
          <ac:grpSpMkLst>
            <pc:docMk/>
            <pc:sldMk cId="1817843313" sldId="261"/>
            <ac:grpSpMk id="15" creationId="{F2FD01A0-E6FF-41CD-AEBD-279232B90D43}"/>
          </ac:grpSpMkLst>
        </pc:grpChg>
        <pc:grpChg chg="add del">
          <ac:chgData name="Head Chilton Foliat" userId="d8b81d9d-5710-41f1-acaf-068ad3914b6e" providerId="ADAL" clId="{79F6354C-AF19-4811-A178-BB88C047F815}" dt="2024-05-20T10:36:42.955" v="306" actId="26606"/>
          <ac:grpSpMkLst>
            <pc:docMk/>
            <pc:sldMk cId="1817843313" sldId="261"/>
            <ac:grpSpMk id="20" creationId="{3C9AA14C-80A4-427C-A911-28CD20C56E5E}"/>
          </ac:grpSpMkLst>
        </pc:grpChg>
        <pc:grpChg chg="del">
          <ac:chgData name="Head Chilton Foliat" userId="d8b81d9d-5710-41f1-acaf-068ad3914b6e" providerId="ADAL" clId="{79F6354C-AF19-4811-A178-BB88C047F815}" dt="2024-05-20T10:26:36.002" v="97" actId="700"/>
          <ac:grpSpMkLst>
            <pc:docMk/>
            <pc:sldMk cId="1817843313" sldId="261"/>
            <ac:grpSpMk id="54" creationId="{F2FD01A0-E6FF-41CD-AEBD-279232B90D43}"/>
          </ac:grpSpMkLst>
        </pc:grpChg>
        <pc:grpChg chg="del">
          <ac:chgData name="Head Chilton Foliat" userId="d8b81d9d-5710-41f1-acaf-068ad3914b6e" providerId="ADAL" clId="{79F6354C-AF19-4811-A178-BB88C047F815}" dt="2024-05-20T10:26:36.002" v="97" actId="700"/>
          <ac:grpSpMkLst>
            <pc:docMk/>
            <pc:sldMk cId="1817843313" sldId="261"/>
            <ac:grpSpMk id="59" creationId="{3C9AA14C-80A4-427C-A911-28CD20C56E5E}"/>
          </ac:grpSpMkLst>
        </pc:grpChg>
        <pc:picChg chg="mod">
          <ac:chgData name="Head Chilton Foliat" userId="d8b81d9d-5710-41f1-acaf-068ad3914b6e" providerId="ADAL" clId="{79F6354C-AF19-4811-A178-BB88C047F815}" dt="2024-05-20T10:49:08.065" v="394" actId="1076"/>
          <ac:picMkLst>
            <pc:docMk/>
            <pc:sldMk cId="1817843313" sldId="261"/>
            <ac:picMk id="4" creationId="{9EB93509-40F2-2BE0-97A9-022AAA9773C6}"/>
          </ac:picMkLst>
        </pc:picChg>
        <pc:picChg chg="add mod">
          <ac:chgData name="Head Chilton Foliat" userId="d8b81d9d-5710-41f1-acaf-068ad3914b6e" providerId="ADAL" clId="{79F6354C-AF19-4811-A178-BB88C047F815}" dt="2024-05-20T10:41:18.754" v="345" actId="1076"/>
          <ac:picMkLst>
            <pc:docMk/>
            <pc:sldMk cId="1817843313" sldId="261"/>
            <ac:picMk id="10" creationId="{0AF6E44D-74AA-37E7-869D-8599C92B4BFB}"/>
          </ac:picMkLst>
        </pc:picChg>
        <pc:picChg chg="add mod">
          <ac:chgData name="Head Chilton Foliat" userId="d8b81d9d-5710-41f1-acaf-068ad3914b6e" providerId="ADAL" clId="{79F6354C-AF19-4811-A178-BB88C047F815}" dt="2024-05-20T10:41:17.262" v="344" actId="1076"/>
          <ac:picMkLst>
            <pc:docMk/>
            <pc:sldMk cId="1817843313" sldId="261"/>
            <ac:picMk id="12" creationId="{B901DAD4-3E7D-B2D4-D709-CAEFBE144639}"/>
          </ac:picMkLst>
        </pc:picChg>
        <pc:picChg chg="add mod">
          <ac:chgData name="Head Chilton Foliat" userId="d8b81d9d-5710-41f1-acaf-068ad3914b6e" providerId="ADAL" clId="{79F6354C-AF19-4811-A178-BB88C047F815}" dt="2024-05-20T10:42:04.207" v="358" actId="14100"/>
          <ac:picMkLst>
            <pc:docMk/>
            <pc:sldMk cId="1817843313" sldId="261"/>
            <ac:picMk id="14" creationId="{E11A83BC-9D11-85E9-6600-9D8293F4B821}"/>
          </ac:picMkLst>
        </pc:picChg>
        <pc:picChg chg="add mod">
          <ac:chgData name="Head Chilton Foliat" userId="d8b81d9d-5710-41f1-acaf-068ad3914b6e" providerId="ADAL" clId="{79F6354C-AF19-4811-A178-BB88C047F815}" dt="2024-05-20T10:41:30.758" v="347" actId="1076"/>
          <ac:picMkLst>
            <pc:docMk/>
            <pc:sldMk cId="1817843313" sldId="261"/>
            <ac:picMk id="19" creationId="{F0E20FD0-646D-F3B9-F3CB-A7A85C6824D7}"/>
          </ac:picMkLst>
        </pc:picChg>
        <pc:picChg chg="add mod">
          <ac:chgData name="Head Chilton Foliat" userId="d8b81d9d-5710-41f1-acaf-068ad3914b6e" providerId="ADAL" clId="{79F6354C-AF19-4811-A178-BB88C047F815}" dt="2024-05-20T10:42:11.716" v="362" actId="14100"/>
          <ac:picMkLst>
            <pc:docMk/>
            <pc:sldMk cId="1817843313" sldId="261"/>
            <ac:picMk id="24" creationId="{7C0D5982-DB6B-13C2-5C8C-1624E49062B4}"/>
          </ac:picMkLst>
        </pc:picChg>
        <pc:picChg chg="add mod">
          <ac:chgData name="Head Chilton Foliat" userId="d8b81d9d-5710-41f1-acaf-068ad3914b6e" providerId="ADAL" clId="{79F6354C-AF19-4811-A178-BB88C047F815}" dt="2024-05-20T10:47:37.956" v="363" actId="1076"/>
          <ac:picMkLst>
            <pc:docMk/>
            <pc:sldMk cId="1817843313" sldId="261"/>
            <ac:picMk id="25" creationId="{26082E8E-B95E-6A3B-EED1-CADDF9643AA6}"/>
          </ac:picMkLst>
        </pc:picChg>
        <pc:picChg chg="add mod">
          <ac:chgData name="Head Chilton Foliat" userId="d8b81d9d-5710-41f1-acaf-068ad3914b6e" providerId="ADAL" clId="{79F6354C-AF19-4811-A178-BB88C047F815}" dt="2024-05-20T10:47:54.736" v="369" actId="1076"/>
          <ac:picMkLst>
            <pc:docMk/>
            <pc:sldMk cId="1817843313" sldId="261"/>
            <ac:picMk id="26" creationId="{3024A00F-93EF-0687-C1D1-3553E570CE5A}"/>
          </ac:picMkLst>
        </pc:picChg>
        <pc:picChg chg="add mod">
          <ac:chgData name="Head Chilton Foliat" userId="d8b81d9d-5710-41f1-acaf-068ad3914b6e" providerId="ADAL" clId="{79F6354C-AF19-4811-A178-BB88C047F815}" dt="2024-05-20T10:48:09.508" v="374" actId="1076"/>
          <ac:picMkLst>
            <pc:docMk/>
            <pc:sldMk cId="1817843313" sldId="261"/>
            <ac:picMk id="27" creationId="{0EF24F4B-5965-285B-EBC2-4A8BCBE51FDC}"/>
          </ac:picMkLst>
        </pc:picChg>
        <pc:picChg chg="add mod">
          <ac:chgData name="Head Chilton Foliat" userId="d8b81d9d-5710-41f1-acaf-068ad3914b6e" providerId="ADAL" clId="{79F6354C-AF19-4811-A178-BB88C047F815}" dt="2024-05-20T10:48:38.826" v="386" actId="14100"/>
          <ac:picMkLst>
            <pc:docMk/>
            <pc:sldMk cId="1817843313" sldId="261"/>
            <ac:picMk id="28" creationId="{1518CC66-0BFD-FAE5-4C7D-A3E42E96C703}"/>
          </ac:picMkLst>
        </pc:picChg>
        <pc:picChg chg="add mod">
          <ac:chgData name="Head Chilton Foliat" userId="d8b81d9d-5710-41f1-acaf-068ad3914b6e" providerId="ADAL" clId="{79F6354C-AF19-4811-A178-BB88C047F815}" dt="2024-05-20T10:49:37.724" v="399" actId="14100"/>
          <ac:picMkLst>
            <pc:docMk/>
            <pc:sldMk cId="1817843313" sldId="261"/>
            <ac:picMk id="29" creationId="{A218F41F-522E-11E5-3D0F-A6304E49AA97}"/>
          </ac:picMkLst>
        </pc:picChg>
        <pc:picChg chg="add mod">
          <ac:chgData name="Head Chilton Foliat" userId="d8b81d9d-5710-41f1-acaf-068ad3914b6e" providerId="ADAL" clId="{79F6354C-AF19-4811-A178-BB88C047F815}" dt="2024-05-20T10:49:33.190" v="398" actId="1076"/>
          <ac:picMkLst>
            <pc:docMk/>
            <pc:sldMk cId="1817843313" sldId="261"/>
            <ac:picMk id="30" creationId="{4C64BAAF-B525-A9C1-25C7-6293CA7FF2A5}"/>
          </ac:picMkLst>
        </pc:picChg>
        <pc:picChg chg="add mod">
          <ac:chgData name="Head Chilton Foliat" userId="d8b81d9d-5710-41f1-acaf-068ad3914b6e" providerId="ADAL" clId="{79F6354C-AF19-4811-A178-BB88C047F815}" dt="2024-05-20T10:49:22.196" v="397" actId="14100"/>
          <ac:picMkLst>
            <pc:docMk/>
            <pc:sldMk cId="1817843313" sldId="261"/>
            <ac:picMk id="31" creationId="{3E48B784-7EB8-5BC6-4A1D-16C5ACD583E0}"/>
          </ac:picMkLst>
        </pc:picChg>
        <pc:picChg chg="add mod">
          <ac:chgData name="Head Chilton Foliat" userId="d8b81d9d-5710-41f1-acaf-068ad3914b6e" providerId="ADAL" clId="{79F6354C-AF19-4811-A178-BB88C047F815}" dt="2024-05-20T10:56:55.908" v="407" actId="1076"/>
          <ac:picMkLst>
            <pc:docMk/>
            <pc:sldMk cId="1817843313" sldId="261"/>
            <ac:picMk id="32" creationId="{DDFF9F8A-73E2-2FE8-EAA8-5C2BE4F25305}"/>
          </ac:picMkLst>
        </pc:picChg>
        <pc:picChg chg="add mod">
          <ac:chgData name="Head Chilton Foliat" userId="d8b81d9d-5710-41f1-acaf-068ad3914b6e" providerId="ADAL" clId="{79F6354C-AF19-4811-A178-BB88C047F815}" dt="2024-05-20T10:57:54.631" v="425" actId="1076"/>
          <ac:picMkLst>
            <pc:docMk/>
            <pc:sldMk cId="1817843313" sldId="261"/>
            <ac:picMk id="33" creationId="{75A39049-A532-F12B-793F-A62F5CE5B1FE}"/>
          </ac:picMkLst>
        </pc:picChg>
        <pc:picChg chg="add del mod">
          <ac:chgData name="Head Chilton Foliat" userId="d8b81d9d-5710-41f1-acaf-068ad3914b6e" providerId="ADAL" clId="{79F6354C-AF19-4811-A178-BB88C047F815}" dt="2024-05-20T10:57:26.927" v="414" actId="21"/>
          <ac:picMkLst>
            <pc:docMk/>
            <pc:sldMk cId="1817843313" sldId="261"/>
            <ac:picMk id="34" creationId="{814CBB0A-ED34-572A-2A0E-C095D6E81F26}"/>
          </ac:picMkLst>
        </pc:picChg>
        <pc:picChg chg="add mod">
          <ac:chgData name="Head Chilton Foliat" userId="d8b81d9d-5710-41f1-acaf-068ad3914b6e" providerId="ADAL" clId="{79F6354C-AF19-4811-A178-BB88C047F815}" dt="2024-05-20T11:01:38.661" v="438" actId="14100"/>
          <ac:picMkLst>
            <pc:docMk/>
            <pc:sldMk cId="1817843313" sldId="261"/>
            <ac:picMk id="35" creationId="{144391C4-5717-7155-067F-9796E89D9813}"/>
          </ac:picMkLst>
        </pc:picChg>
        <pc:picChg chg="add mod">
          <ac:chgData name="Head Chilton Foliat" userId="d8b81d9d-5710-41f1-acaf-068ad3914b6e" providerId="ADAL" clId="{79F6354C-AF19-4811-A178-BB88C047F815}" dt="2024-05-20T11:01:13.992" v="432" actId="14100"/>
          <ac:picMkLst>
            <pc:docMk/>
            <pc:sldMk cId="1817843313" sldId="261"/>
            <ac:picMk id="36" creationId="{45516111-D446-1258-D1C6-91308CC0DD0A}"/>
          </ac:picMkLst>
        </pc:picChg>
        <pc:picChg chg="add mod">
          <ac:chgData name="Head Chilton Foliat" userId="d8b81d9d-5710-41f1-acaf-068ad3914b6e" providerId="ADAL" clId="{79F6354C-AF19-4811-A178-BB88C047F815}" dt="2024-05-20T11:01:11.664" v="431" actId="1076"/>
          <ac:picMkLst>
            <pc:docMk/>
            <pc:sldMk cId="1817843313" sldId="261"/>
            <ac:picMk id="37" creationId="{953E4B0F-BC42-6D91-4303-3D92D1808B07}"/>
          </ac:picMkLst>
        </pc:picChg>
        <pc:picChg chg="add mod">
          <ac:chgData name="Head Chilton Foliat" userId="d8b81d9d-5710-41f1-acaf-068ad3914b6e" providerId="ADAL" clId="{79F6354C-AF19-4811-A178-BB88C047F815}" dt="2024-05-20T11:01:40.575" v="439" actId="14100"/>
          <ac:picMkLst>
            <pc:docMk/>
            <pc:sldMk cId="1817843313" sldId="261"/>
            <ac:picMk id="38" creationId="{12973F4B-2CE0-2D09-0031-AC8254BC30CE}"/>
          </ac:picMkLst>
        </pc:picChg>
      </pc:sldChg>
      <pc:sldChg chg="addSp delSp modSp add del mod modClrScheme delDesignElem chgLayout">
        <pc:chgData name="Head Chilton Foliat" userId="d8b81d9d-5710-41f1-acaf-068ad3914b6e" providerId="ADAL" clId="{79F6354C-AF19-4811-A178-BB88C047F815}" dt="2024-05-20T11:01:50.697" v="441" actId="2696"/>
        <pc:sldMkLst>
          <pc:docMk/>
          <pc:sldMk cId="2866998597" sldId="262"/>
        </pc:sldMkLst>
        <pc:spChg chg="mod ord">
          <ac:chgData name="Head Chilton Foliat" userId="d8b81d9d-5710-41f1-acaf-068ad3914b6e" providerId="ADAL" clId="{79F6354C-AF19-4811-A178-BB88C047F815}" dt="2024-05-20T10:39:36.715" v="325" actId="700"/>
          <ac:spMkLst>
            <pc:docMk/>
            <pc:sldMk cId="2866998597" sldId="262"/>
            <ac:spMk id="2" creationId="{E0C9579E-DC45-AD7C-FDBE-52350EDE1E5D}"/>
          </ac:spMkLst>
        </pc:spChg>
        <pc:spChg chg="del mod ord">
          <ac:chgData name="Head Chilton Foliat" userId="d8b81d9d-5710-41f1-acaf-068ad3914b6e" providerId="ADAL" clId="{79F6354C-AF19-4811-A178-BB88C047F815}" dt="2024-05-20T10:39:24.985" v="323" actId="700"/>
          <ac:spMkLst>
            <pc:docMk/>
            <pc:sldMk cId="2866998597" sldId="262"/>
            <ac:spMk id="3" creationId="{E80D2B81-F0D0-08B2-14E8-44F88F7CF341}"/>
          </ac:spMkLst>
        </pc:spChg>
        <pc:spChg chg="add del mod ord">
          <ac:chgData name="Head Chilton Foliat" userId="d8b81d9d-5710-41f1-acaf-068ad3914b6e" providerId="ADAL" clId="{79F6354C-AF19-4811-A178-BB88C047F815}" dt="2024-05-20T10:39:36.715" v="325" actId="700"/>
          <ac:spMkLst>
            <pc:docMk/>
            <pc:sldMk cId="2866998597" sldId="262"/>
            <ac:spMk id="5" creationId="{AA115B9F-F7A6-6FE6-A37B-C1DF9BB6EEC4}"/>
          </ac:spMkLst>
        </pc:spChg>
        <pc:spChg chg="add del">
          <ac:chgData name="Head Chilton Foliat" userId="d8b81d9d-5710-41f1-acaf-068ad3914b6e" providerId="ADAL" clId="{79F6354C-AF19-4811-A178-BB88C047F815}" dt="2024-05-20T10:37:54.631" v="314" actId="700"/>
          <ac:spMkLst>
            <pc:docMk/>
            <pc:sldMk cId="2866998597" sldId="262"/>
            <ac:spMk id="67" creationId="{3E760B8C-89FC-4C84-BDDB-42EAB2395F15}"/>
          </ac:spMkLst>
        </pc:spChg>
        <pc:spChg chg="add del">
          <ac:chgData name="Head Chilton Foliat" userId="d8b81d9d-5710-41f1-acaf-068ad3914b6e" providerId="ADAL" clId="{79F6354C-AF19-4811-A178-BB88C047F815}" dt="2024-05-20T10:37:54.631" v="314" actId="700"/>
          <ac:spMkLst>
            <pc:docMk/>
            <pc:sldMk cId="2866998597" sldId="262"/>
            <ac:spMk id="69" creationId="{26D9977B-0E49-40A1-B999-9C80377FCF76}"/>
          </ac:spMkLst>
        </pc:spChg>
        <pc:spChg chg="add del">
          <ac:chgData name="Head Chilton Foliat" userId="d8b81d9d-5710-41f1-acaf-068ad3914b6e" providerId="ADAL" clId="{79F6354C-AF19-4811-A178-BB88C047F815}" dt="2024-05-20T10:37:47.231" v="313" actId="26606"/>
          <ac:spMkLst>
            <pc:docMk/>
            <pc:sldMk cId="2866998597" sldId="262"/>
            <ac:spMk id="74" creationId="{8D128206-5B44-431B-AC4F-F56230722287}"/>
          </ac:spMkLst>
        </pc:spChg>
        <pc:spChg chg="add del">
          <ac:chgData name="Head Chilton Foliat" userId="d8b81d9d-5710-41f1-acaf-068ad3914b6e" providerId="ADAL" clId="{79F6354C-AF19-4811-A178-BB88C047F815}" dt="2024-05-20T10:37:47.231" v="313" actId="26606"/>
          <ac:spMkLst>
            <pc:docMk/>
            <pc:sldMk cId="2866998597" sldId="262"/>
            <ac:spMk id="76" creationId="{25EF408A-EA6D-4426-AA3C-8E5FBF562214}"/>
          </ac:spMkLst>
        </pc:spChg>
        <pc:picChg chg="del mod ord">
          <ac:chgData name="Head Chilton Foliat" userId="d8b81d9d-5710-41f1-acaf-068ad3914b6e" providerId="ADAL" clId="{79F6354C-AF19-4811-A178-BB88C047F815}" dt="2024-05-20T10:39:42.532" v="326" actId="478"/>
          <ac:picMkLst>
            <pc:docMk/>
            <pc:sldMk cId="2866998597" sldId="262"/>
            <ac:picMk id="4" creationId="{9EB93509-40F2-2BE0-97A9-022AAA9773C6}"/>
          </ac:picMkLst>
        </pc:picChg>
      </pc:sldChg>
      <pc:sldChg chg="modSp add modAnim">
        <pc:chgData name="Head Chilton Foliat" userId="d8b81d9d-5710-41f1-acaf-068ad3914b6e" providerId="ADAL" clId="{79F6354C-AF19-4811-A178-BB88C047F815}" dt="2024-05-20T11:02:37.734" v="494" actId="20577"/>
        <pc:sldMkLst>
          <pc:docMk/>
          <pc:sldMk cId="3882585206" sldId="263"/>
        </pc:sldMkLst>
        <pc:spChg chg="mod">
          <ac:chgData name="Head Chilton Foliat" userId="d8b81d9d-5710-41f1-acaf-068ad3914b6e" providerId="ADAL" clId="{79F6354C-AF19-4811-A178-BB88C047F815}" dt="2024-05-20T11:02:37.734" v="494" actId="20577"/>
          <ac:spMkLst>
            <pc:docMk/>
            <pc:sldMk cId="3882585206" sldId="263"/>
            <ac:spMk id="2" creationId="{E0C9579E-DC45-AD7C-FDBE-52350EDE1E5D}"/>
          </ac:spMkLst>
        </pc:spChg>
      </pc:sldChg>
      <pc:sldChg chg="delSp add mod ord">
        <pc:chgData name="Head Chilton Foliat" userId="d8b81d9d-5710-41f1-acaf-068ad3914b6e" providerId="ADAL" clId="{79F6354C-AF19-4811-A178-BB88C047F815}" dt="2024-05-20T11:03:33.001" v="522" actId="21"/>
        <pc:sldMkLst>
          <pc:docMk/>
          <pc:sldMk cId="2876224229" sldId="264"/>
        </pc:sldMkLst>
        <pc:picChg chg="del">
          <ac:chgData name="Head Chilton Foliat" userId="d8b81d9d-5710-41f1-acaf-068ad3914b6e" providerId="ADAL" clId="{79F6354C-AF19-4811-A178-BB88C047F815}" dt="2024-05-20T11:02:59.906" v="505" actId="21"/>
          <ac:picMkLst>
            <pc:docMk/>
            <pc:sldMk cId="2876224229" sldId="264"/>
            <ac:picMk id="10" creationId="{0AF6E44D-74AA-37E7-869D-8599C92B4BFB}"/>
          </ac:picMkLst>
        </pc:picChg>
        <pc:picChg chg="del">
          <ac:chgData name="Head Chilton Foliat" userId="d8b81d9d-5710-41f1-acaf-068ad3914b6e" providerId="ADAL" clId="{79F6354C-AF19-4811-A178-BB88C047F815}" dt="2024-05-20T11:03:01.569" v="506" actId="21"/>
          <ac:picMkLst>
            <pc:docMk/>
            <pc:sldMk cId="2876224229" sldId="264"/>
            <ac:picMk id="12" creationId="{B901DAD4-3E7D-B2D4-D709-CAEFBE144639}"/>
          </ac:picMkLst>
        </pc:picChg>
        <pc:picChg chg="del">
          <ac:chgData name="Head Chilton Foliat" userId="d8b81d9d-5710-41f1-acaf-068ad3914b6e" providerId="ADAL" clId="{79F6354C-AF19-4811-A178-BB88C047F815}" dt="2024-05-20T11:03:03.894" v="507" actId="21"/>
          <ac:picMkLst>
            <pc:docMk/>
            <pc:sldMk cId="2876224229" sldId="264"/>
            <ac:picMk id="14" creationId="{E11A83BC-9D11-85E9-6600-9D8293F4B821}"/>
          </ac:picMkLst>
        </pc:picChg>
        <pc:picChg chg="del">
          <ac:chgData name="Head Chilton Foliat" userId="d8b81d9d-5710-41f1-acaf-068ad3914b6e" providerId="ADAL" clId="{79F6354C-AF19-4811-A178-BB88C047F815}" dt="2024-05-20T11:03:06.668" v="508" actId="21"/>
          <ac:picMkLst>
            <pc:docMk/>
            <pc:sldMk cId="2876224229" sldId="264"/>
            <ac:picMk id="19" creationId="{F0E20FD0-646D-F3B9-F3CB-A7A85C6824D7}"/>
          </ac:picMkLst>
        </pc:picChg>
        <pc:picChg chg="del">
          <ac:chgData name="Head Chilton Foliat" userId="d8b81d9d-5710-41f1-acaf-068ad3914b6e" providerId="ADAL" clId="{79F6354C-AF19-4811-A178-BB88C047F815}" dt="2024-05-20T11:03:08.083" v="509" actId="21"/>
          <ac:picMkLst>
            <pc:docMk/>
            <pc:sldMk cId="2876224229" sldId="264"/>
            <ac:picMk id="24" creationId="{7C0D5982-DB6B-13C2-5C8C-1624E49062B4}"/>
          </ac:picMkLst>
        </pc:picChg>
        <pc:picChg chg="del">
          <ac:chgData name="Head Chilton Foliat" userId="d8b81d9d-5710-41f1-acaf-068ad3914b6e" providerId="ADAL" clId="{79F6354C-AF19-4811-A178-BB88C047F815}" dt="2024-05-20T11:03:10.469" v="510" actId="21"/>
          <ac:picMkLst>
            <pc:docMk/>
            <pc:sldMk cId="2876224229" sldId="264"/>
            <ac:picMk id="25" creationId="{26082E8E-B95E-6A3B-EED1-CADDF9643AA6}"/>
          </ac:picMkLst>
        </pc:picChg>
        <pc:picChg chg="del">
          <ac:chgData name="Head Chilton Foliat" userId="d8b81d9d-5710-41f1-acaf-068ad3914b6e" providerId="ADAL" clId="{79F6354C-AF19-4811-A178-BB88C047F815}" dt="2024-05-20T11:03:12.273" v="511" actId="21"/>
          <ac:picMkLst>
            <pc:docMk/>
            <pc:sldMk cId="2876224229" sldId="264"/>
            <ac:picMk id="26" creationId="{3024A00F-93EF-0687-C1D1-3553E570CE5A}"/>
          </ac:picMkLst>
        </pc:picChg>
        <pc:picChg chg="del">
          <ac:chgData name="Head Chilton Foliat" userId="d8b81d9d-5710-41f1-acaf-068ad3914b6e" providerId="ADAL" clId="{79F6354C-AF19-4811-A178-BB88C047F815}" dt="2024-05-20T11:03:13.918" v="512" actId="21"/>
          <ac:picMkLst>
            <pc:docMk/>
            <pc:sldMk cId="2876224229" sldId="264"/>
            <ac:picMk id="27" creationId="{0EF24F4B-5965-285B-EBC2-4A8BCBE51FDC}"/>
          </ac:picMkLst>
        </pc:picChg>
        <pc:picChg chg="del">
          <ac:chgData name="Head Chilton Foliat" userId="d8b81d9d-5710-41f1-acaf-068ad3914b6e" providerId="ADAL" clId="{79F6354C-AF19-4811-A178-BB88C047F815}" dt="2024-05-20T11:03:15.849" v="513" actId="21"/>
          <ac:picMkLst>
            <pc:docMk/>
            <pc:sldMk cId="2876224229" sldId="264"/>
            <ac:picMk id="28" creationId="{1518CC66-0BFD-FAE5-4C7D-A3E42E96C703}"/>
          </ac:picMkLst>
        </pc:picChg>
        <pc:picChg chg="del">
          <ac:chgData name="Head Chilton Foliat" userId="d8b81d9d-5710-41f1-acaf-068ad3914b6e" providerId="ADAL" clId="{79F6354C-AF19-4811-A178-BB88C047F815}" dt="2024-05-20T11:03:17.875" v="514" actId="21"/>
          <ac:picMkLst>
            <pc:docMk/>
            <pc:sldMk cId="2876224229" sldId="264"/>
            <ac:picMk id="29" creationId="{A218F41F-522E-11E5-3D0F-A6304E49AA97}"/>
          </ac:picMkLst>
        </pc:picChg>
        <pc:picChg chg="del">
          <ac:chgData name="Head Chilton Foliat" userId="d8b81d9d-5710-41f1-acaf-068ad3914b6e" providerId="ADAL" clId="{79F6354C-AF19-4811-A178-BB88C047F815}" dt="2024-05-20T11:03:19.366" v="515" actId="21"/>
          <ac:picMkLst>
            <pc:docMk/>
            <pc:sldMk cId="2876224229" sldId="264"/>
            <ac:picMk id="30" creationId="{4C64BAAF-B525-A9C1-25C7-6293CA7FF2A5}"/>
          </ac:picMkLst>
        </pc:picChg>
        <pc:picChg chg="del">
          <ac:chgData name="Head Chilton Foliat" userId="d8b81d9d-5710-41f1-acaf-068ad3914b6e" providerId="ADAL" clId="{79F6354C-AF19-4811-A178-BB88C047F815}" dt="2024-05-20T11:03:21.295" v="516" actId="21"/>
          <ac:picMkLst>
            <pc:docMk/>
            <pc:sldMk cId="2876224229" sldId="264"/>
            <ac:picMk id="31" creationId="{3E48B784-7EB8-5BC6-4A1D-16C5ACD583E0}"/>
          </ac:picMkLst>
        </pc:picChg>
        <pc:picChg chg="del">
          <ac:chgData name="Head Chilton Foliat" userId="d8b81d9d-5710-41f1-acaf-068ad3914b6e" providerId="ADAL" clId="{79F6354C-AF19-4811-A178-BB88C047F815}" dt="2024-05-20T11:03:22.973" v="517" actId="21"/>
          <ac:picMkLst>
            <pc:docMk/>
            <pc:sldMk cId="2876224229" sldId="264"/>
            <ac:picMk id="32" creationId="{DDFF9F8A-73E2-2FE8-EAA8-5C2BE4F25305}"/>
          </ac:picMkLst>
        </pc:picChg>
        <pc:picChg chg="del">
          <ac:chgData name="Head Chilton Foliat" userId="d8b81d9d-5710-41f1-acaf-068ad3914b6e" providerId="ADAL" clId="{79F6354C-AF19-4811-A178-BB88C047F815}" dt="2024-05-20T11:03:24.606" v="518" actId="21"/>
          <ac:picMkLst>
            <pc:docMk/>
            <pc:sldMk cId="2876224229" sldId="264"/>
            <ac:picMk id="33" creationId="{75A39049-A532-F12B-793F-A62F5CE5B1FE}"/>
          </ac:picMkLst>
        </pc:picChg>
        <pc:picChg chg="del">
          <ac:chgData name="Head Chilton Foliat" userId="d8b81d9d-5710-41f1-acaf-068ad3914b6e" providerId="ADAL" clId="{79F6354C-AF19-4811-A178-BB88C047F815}" dt="2024-05-20T11:03:26.532" v="519" actId="21"/>
          <ac:picMkLst>
            <pc:docMk/>
            <pc:sldMk cId="2876224229" sldId="264"/>
            <ac:picMk id="35" creationId="{144391C4-5717-7155-067F-9796E89D9813}"/>
          </ac:picMkLst>
        </pc:picChg>
        <pc:picChg chg="del">
          <ac:chgData name="Head Chilton Foliat" userId="d8b81d9d-5710-41f1-acaf-068ad3914b6e" providerId="ADAL" clId="{79F6354C-AF19-4811-A178-BB88C047F815}" dt="2024-05-20T11:03:28.512" v="520" actId="21"/>
          <ac:picMkLst>
            <pc:docMk/>
            <pc:sldMk cId="2876224229" sldId="264"/>
            <ac:picMk id="36" creationId="{45516111-D446-1258-D1C6-91308CC0DD0A}"/>
          </ac:picMkLst>
        </pc:picChg>
        <pc:picChg chg="del">
          <ac:chgData name="Head Chilton Foliat" userId="d8b81d9d-5710-41f1-acaf-068ad3914b6e" providerId="ADAL" clId="{79F6354C-AF19-4811-A178-BB88C047F815}" dt="2024-05-20T11:03:31.049" v="521" actId="21"/>
          <ac:picMkLst>
            <pc:docMk/>
            <pc:sldMk cId="2876224229" sldId="264"/>
            <ac:picMk id="37" creationId="{953E4B0F-BC42-6D91-4303-3D92D1808B07}"/>
          </ac:picMkLst>
        </pc:picChg>
        <pc:picChg chg="del">
          <ac:chgData name="Head Chilton Foliat" userId="d8b81d9d-5710-41f1-acaf-068ad3914b6e" providerId="ADAL" clId="{79F6354C-AF19-4811-A178-BB88C047F815}" dt="2024-05-20T11:03:33.001" v="522" actId="21"/>
          <ac:picMkLst>
            <pc:docMk/>
            <pc:sldMk cId="2876224229" sldId="264"/>
            <ac:picMk id="38" creationId="{12973F4B-2CE0-2D09-0031-AC8254BC30CE}"/>
          </ac:picMkLst>
        </pc:picChg>
      </pc:sldChg>
      <pc:sldChg chg="modSp add">
        <pc:chgData name="Head Chilton Foliat" userId="d8b81d9d-5710-41f1-acaf-068ad3914b6e" providerId="ADAL" clId="{79F6354C-AF19-4811-A178-BB88C047F815}" dt="2024-05-20T11:02:54.611" v="504" actId="20577"/>
        <pc:sldMkLst>
          <pc:docMk/>
          <pc:sldMk cId="2941508365" sldId="265"/>
        </pc:sldMkLst>
        <pc:spChg chg="mod">
          <ac:chgData name="Head Chilton Foliat" userId="d8b81d9d-5710-41f1-acaf-068ad3914b6e" providerId="ADAL" clId="{79F6354C-AF19-4811-A178-BB88C047F815}" dt="2024-05-20T11:02:54.611" v="504" actId="20577"/>
          <ac:spMkLst>
            <pc:docMk/>
            <pc:sldMk cId="2941508365" sldId="265"/>
            <ac:spMk id="2" creationId="{E0C9579E-DC45-AD7C-FDBE-52350EDE1E5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Tuesday, October 15,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84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Tuesday, October 15,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8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Tuesday, October 15,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8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Tuesday, October 15,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4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Tuesday, October 15,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5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Tuesday, October 15,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54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Tuesday, October 15, 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5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Tuesday, October 15,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3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Tuesday, October 15, 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68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Tuesday, October 15,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36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Tuesday, October 15,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6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3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Tuesday, October 15,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5754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63" r:id="rId5"/>
    <p:sldLayoutId id="2147483668" r:id="rId6"/>
    <p:sldLayoutId id="2147483664" r:id="rId7"/>
    <p:sldLayoutId id="2147483665" r:id="rId8"/>
    <p:sldLayoutId id="2147483666" r:id="rId9"/>
    <p:sldLayoutId id="2147483667" r:id="rId10"/>
    <p:sldLayoutId id="214748366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microsoft.com/office/2007/relationships/hdphoto" Target="../media/hdphoto1.wdp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18" Type="http://schemas.openxmlformats.org/officeDocument/2006/relationships/image" Target="../media/image34.jpeg"/><Relationship Id="rId26" Type="http://schemas.openxmlformats.org/officeDocument/2006/relationships/image" Target="../media/image42.jpeg"/><Relationship Id="rId3" Type="http://schemas.microsoft.com/office/2007/relationships/hdphoto" Target="../media/hdphoto1.wdp"/><Relationship Id="rId21" Type="http://schemas.openxmlformats.org/officeDocument/2006/relationships/image" Target="../media/image37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5" Type="http://schemas.openxmlformats.org/officeDocument/2006/relationships/image" Target="../media/image41.jpeg"/><Relationship Id="rId2" Type="http://schemas.openxmlformats.org/officeDocument/2006/relationships/image" Target="../media/image1.png"/><Relationship Id="rId16" Type="http://schemas.openxmlformats.org/officeDocument/2006/relationships/image" Target="../media/image32.jpeg"/><Relationship Id="rId20" Type="http://schemas.openxmlformats.org/officeDocument/2006/relationships/image" Target="../media/image36.jpeg"/><Relationship Id="rId29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24" Type="http://schemas.openxmlformats.org/officeDocument/2006/relationships/image" Target="../media/image40.jpeg"/><Relationship Id="rId32" Type="http://schemas.openxmlformats.org/officeDocument/2006/relationships/image" Target="../media/image48.jpe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23" Type="http://schemas.openxmlformats.org/officeDocument/2006/relationships/image" Target="../media/image39.jpeg"/><Relationship Id="rId28" Type="http://schemas.openxmlformats.org/officeDocument/2006/relationships/image" Target="../media/image44.jpeg"/><Relationship Id="rId10" Type="http://schemas.openxmlformats.org/officeDocument/2006/relationships/image" Target="../media/image26.jpeg"/><Relationship Id="rId19" Type="http://schemas.openxmlformats.org/officeDocument/2006/relationships/image" Target="../media/image35.jpeg"/><Relationship Id="rId31" Type="http://schemas.openxmlformats.org/officeDocument/2006/relationships/image" Target="../media/image47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Relationship Id="rId22" Type="http://schemas.openxmlformats.org/officeDocument/2006/relationships/image" Target="../media/image38.jpeg"/><Relationship Id="rId27" Type="http://schemas.openxmlformats.org/officeDocument/2006/relationships/image" Target="../media/image43.jpeg"/><Relationship Id="rId30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microsoft.com/office/2007/relationships/hdphoto" Target="../media/hdphoto1.wdp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microsoft.com/office/2007/relationships/hdphoto" Target="../media/hdphoto1.wdp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3E760B8C-89FC-4C84-BDDB-42EAB2395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alm movement of water in the river">
            <a:extLst>
              <a:ext uri="{FF2B5EF4-FFF2-40B4-BE49-F238E27FC236}">
                <a16:creationId xmlns:a16="http://schemas.microsoft.com/office/drawing/2014/main" id="{9EB93509-40F2-2BE0-97A9-022AAA9773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/>
                    </a14:imgEffect>
                  </a14:imgLayer>
                </a14:imgProps>
              </a:ext>
            </a:extLst>
          </a:blip>
          <a:srcRect t="2807" r="-1" b="1290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 useBgFill="1">
        <p:nvSpPr>
          <p:cNvPr id="69" name="Freeform: Shape 68">
            <a:extLst>
              <a:ext uri="{FF2B5EF4-FFF2-40B4-BE49-F238E27FC236}">
                <a16:creationId xmlns:a16="http://schemas.microsoft.com/office/drawing/2014/main" id="{26D9977B-0E49-40A1-B999-9C80377FC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100407" cy="6858000"/>
          </a:xfrm>
          <a:custGeom>
            <a:avLst/>
            <a:gdLst>
              <a:gd name="connsiteX0" fmla="*/ 1478232 w 7100407"/>
              <a:gd name="connsiteY0" fmla="*/ 0 h 6858000"/>
              <a:gd name="connsiteX1" fmla="*/ 5123701 w 7100407"/>
              <a:gd name="connsiteY1" fmla="*/ 0 h 6858000"/>
              <a:gd name="connsiteX2" fmla="*/ 5336836 w 7100407"/>
              <a:gd name="connsiteY2" fmla="*/ 117758 h 6858000"/>
              <a:gd name="connsiteX3" fmla="*/ 5569892 w 7100407"/>
              <a:gd name="connsiteY3" fmla="*/ 265913 h 6858000"/>
              <a:gd name="connsiteX4" fmla="*/ 6748214 w 7100407"/>
              <a:gd name="connsiteY4" fmla="*/ 1870260 h 6858000"/>
              <a:gd name="connsiteX5" fmla="*/ 7044312 w 7100407"/>
              <a:gd name="connsiteY5" fmla="*/ 3583629 h 6858000"/>
              <a:gd name="connsiteX6" fmla="*/ 5784507 w 7100407"/>
              <a:gd name="connsiteY6" fmla="*/ 6102159 h 6858000"/>
              <a:gd name="connsiteX7" fmla="*/ 4543102 w 7100407"/>
              <a:gd name="connsiteY7" fmla="*/ 6794309 h 6858000"/>
              <a:gd name="connsiteX8" fmla="*/ 4294648 w 7100407"/>
              <a:gd name="connsiteY8" fmla="*/ 6858000 h 6858000"/>
              <a:gd name="connsiteX9" fmla="*/ 2401901 w 7100407"/>
              <a:gd name="connsiteY9" fmla="*/ 6858000 h 6858000"/>
              <a:gd name="connsiteX10" fmla="*/ 2199908 w 7100407"/>
              <a:gd name="connsiteY10" fmla="*/ 6808527 h 6858000"/>
              <a:gd name="connsiteX11" fmla="*/ 1561496 w 7100407"/>
              <a:gd name="connsiteY11" fmla="*/ 6516913 h 6858000"/>
              <a:gd name="connsiteX12" fmla="*/ 508318 w 7100407"/>
              <a:gd name="connsiteY12" fmla="*/ 5721038 h 6858000"/>
              <a:gd name="connsiteX13" fmla="*/ 43792 w 7100407"/>
              <a:gd name="connsiteY13" fmla="*/ 5068808 h 6858000"/>
              <a:gd name="connsiteX14" fmla="*/ 0 w 7100407"/>
              <a:gd name="connsiteY14" fmla="*/ 4992019 h 6858000"/>
              <a:gd name="connsiteX15" fmla="*/ 0 w 7100407"/>
              <a:gd name="connsiteY15" fmla="*/ 1586010 h 6858000"/>
              <a:gd name="connsiteX16" fmla="*/ 3658 w 7100407"/>
              <a:gd name="connsiteY16" fmla="*/ 1575960 h 6858000"/>
              <a:gd name="connsiteX17" fmla="*/ 763224 w 7100407"/>
              <a:gd name="connsiteY17" fmla="*/ 435512 h 6858000"/>
              <a:gd name="connsiteX18" fmla="*/ 1376867 w 7100407"/>
              <a:gd name="connsiteY18" fmla="*/ 535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100407" h="6858000">
                <a:moveTo>
                  <a:pt x="1478232" y="0"/>
                </a:moveTo>
                <a:lnTo>
                  <a:pt x="5123701" y="0"/>
                </a:lnTo>
                <a:lnTo>
                  <a:pt x="5336836" y="117758"/>
                </a:lnTo>
                <a:cubicBezTo>
                  <a:pt x="5419064" y="166493"/>
                  <a:pt x="5496999" y="216088"/>
                  <a:pt x="5569892" y="265913"/>
                </a:cubicBezTo>
                <a:cubicBezTo>
                  <a:pt x="5738965" y="373824"/>
                  <a:pt x="6502212" y="1317394"/>
                  <a:pt x="6748214" y="1870260"/>
                </a:cubicBezTo>
                <a:cubicBezTo>
                  <a:pt x="6993681" y="2422592"/>
                  <a:pt x="7205013" y="2877517"/>
                  <a:pt x="7044312" y="3583629"/>
                </a:cubicBezTo>
                <a:cubicBezTo>
                  <a:pt x="6883604" y="4288680"/>
                  <a:pt x="6353534" y="5625104"/>
                  <a:pt x="5784507" y="6102159"/>
                </a:cubicBezTo>
                <a:cubicBezTo>
                  <a:pt x="5429525" y="6399659"/>
                  <a:pt x="5014472" y="6649034"/>
                  <a:pt x="4543102" y="6794309"/>
                </a:cubicBezTo>
                <a:lnTo>
                  <a:pt x="4294648" y="6858000"/>
                </a:lnTo>
                <a:lnTo>
                  <a:pt x="2401901" y="6858000"/>
                </a:lnTo>
                <a:lnTo>
                  <a:pt x="2199908" y="6808527"/>
                </a:lnTo>
                <a:cubicBezTo>
                  <a:pt x="1966062" y="6739921"/>
                  <a:pt x="1757315" y="6643529"/>
                  <a:pt x="1561496" y="6516913"/>
                </a:cubicBezTo>
                <a:cubicBezTo>
                  <a:pt x="1210791" y="6251624"/>
                  <a:pt x="784153" y="6061198"/>
                  <a:pt x="508318" y="5721038"/>
                </a:cubicBezTo>
                <a:cubicBezTo>
                  <a:pt x="370401" y="5550958"/>
                  <a:pt x="199309" y="5325558"/>
                  <a:pt x="43792" y="5068808"/>
                </a:cubicBezTo>
                <a:lnTo>
                  <a:pt x="0" y="4992019"/>
                </a:lnTo>
                <a:lnTo>
                  <a:pt x="0" y="1586010"/>
                </a:lnTo>
                <a:lnTo>
                  <a:pt x="3658" y="1575960"/>
                </a:lnTo>
                <a:cubicBezTo>
                  <a:pt x="175346" y="1155399"/>
                  <a:pt x="427427" y="771309"/>
                  <a:pt x="763224" y="435512"/>
                </a:cubicBezTo>
                <a:cubicBezTo>
                  <a:pt x="809294" y="389442"/>
                  <a:pt x="1049752" y="231096"/>
                  <a:pt x="1376867" y="53544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9579E-DC45-AD7C-FDBE-52350EDE1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1449388"/>
            <a:ext cx="5015638" cy="207501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1400" b="1" dirty="0"/>
            </a:br>
            <a:br>
              <a:rPr lang="en-US" sz="1400" b="1" dirty="0"/>
            </a:br>
            <a:br>
              <a:rPr lang="en-US" sz="1400" b="1" dirty="0"/>
            </a:br>
            <a:br>
              <a:rPr lang="en-US" sz="1400" b="1" dirty="0"/>
            </a:br>
            <a:br>
              <a:rPr lang="en-US" sz="1400" b="1" dirty="0"/>
            </a:br>
            <a:br>
              <a:rPr lang="en-US" sz="1400" b="1" dirty="0"/>
            </a:br>
            <a:br>
              <a:rPr lang="en-US" sz="1400" b="1" dirty="0"/>
            </a:br>
            <a:r>
              <a:rPr lang="en-US" sz="4400" b="1" dirty="0">
                <a:latin typeface="Century Gothic" panose="020B0502020202020204" pitchFamily="34" charset="0"/>
              </a:rPr>
              <a:t>Chilton Foliat Reading River 2023 2025 </a:t>
            </a:r>
            <a:br>
              <a:rPr lang="en-GB" sz="4000" dirty="0">
                <a:latin typeface="Century Gothic" panose="020B0502020202020204" pitchFamily="34" charset="0"/>
              </a:rPr>
            </a:br>
            <a:endParaRPr lang="en-GB" sz="4000" dirty="0">
              <a:latin typeface="Century Gothic" panose="020B0502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0D2B81-F0D0-08B2-14E8-44F88F7CF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830398"/>
            <a:ext cx="5015638" cy="1219439"/>
          </a:xfrm>
        </p:spPr>
        <p:txBody>
          <a:bodyPr>
            <a:normAutofit/>
          </a:bodyPr>
          <a:lstStyle/>
          <a:p>
            <a:r>
              <a:rPr lang="en-US" b="1">
                <a:latin typeface="Century Gothic" panose="020B0502020202020204" pitchFamily="34" charset="0"/>
              </a:rPr>
              <a:t>Books </a:t>
            </a:r>
            <a:r>
              <a:rPr lang="en-US" b="1" dirty="0">
                <a:latin typeface="Century Gothic" panose="020B0502020202020204" pitchFamily="34" charset="0"/>
              </a:rPr>
              <a:t>for each class to share over the year</a:t>
            </a:r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75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lm movement of water in the river">
            <a:extLst>
              <a:ext uri="{FF2B5EF4-FFF2-40B4-BE49-F238E27FC236}">
                <a16:creationId xmlns:a16="http://schemas.microsoft.com/office/drawing/2014/main" id="{9EB93509-40F2-2BE0-97A9-022AAA9773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/>
                    </a14:imgEffect>
                  </a14:imgLayer>
                </a14:imgProps>
              </a:ext>
            </a:extLst>
          </a:blip>
          <a:srcRect t="2807" r="-1" b="12901"/>
          <a:stretch/>
        </p:blipFill>
        <p:spPr>
          <a:xfrm>
            <a:off x="3068" y="304811"/>
            <a:ext cx="12188932" cy="68579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C9579E-DC45-AD7C-FDBE-52350EDE1E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9125"/>
            <a:ext cx="10728325" cy="6731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Roe Class </a:t>
            </a:r>
            <a:endParaRPr lang="en-GB" sz="3600" b="1" dirty="0">
              <a:latin typeface="Century Gothic" panose="020B0502020202020204" pitchFamily="34" charset="0"/>
            </a:endParaRPr>
          </a:p>
        </p:txBody>
      </p:sp>
      <p:pic>
        <p:nvPicPr>
          <p:cNvPr id="10" name="Picture 9" descr="Owl Babies eBook : Waddell, Martin ...">
            <a:extLst>
              <a:ext uri="{FF2B5EF4-FFF2-40B4-BE49-F238E27FC236}">
                <a16:creationId xmlns:a16="http://schemas.microsoft.com/office/drawing/2014/main" id="{0AF6E44D-74AA-37E7-869D-8599C92B4BF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1" y="2006141"/>
            <a:ext cx="108585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La Surprise de Handa ...">
            <a:extLst>
              <a:ext uri="{FF2B5EF4-FFF2-40B4-BE49-F238E27FC236}">
                <a16:creationId xmlns:a16="http://schemas.microsoft.com/office/drawing/2014/main" id="{B901DAD4-3E7D-B2D4-D709-CAEFBE1446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1" y="3410343"/>
            <a:ext cx="1196340" cy="95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entre for Literacy in Primary Education">
            <a:extLst>
              <a:ext uri="{FF2B5EF4-FFF2-40B4-BE49-F238E27FC236}">
                <a16:creationId xmlns:a16="http://schemas.microsoft.com/office/drawing/2014/main" id="{E11A83BC-9D11-85E9-6600-9D8293F4B8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32" y="5234497"/>
            <a:ext cx="1530618" cy="95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Oi Frog! (Oi Frog and Friends): Amazon ...">
            <a:extLst>
              <a:ext uri="{FF2B5EF4-FFF2-40B4-BE49-F238E27FC236}">
                <a16:creationId xmlns:a16="http://schemas.microsoft.com/office/drawing/2014/main" id="{F0E20FD0-646D-F3B9-F3CB-A7A85C6824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597" y="2060116"/>
            <a:ext cx="1428750" cy="84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Superworm: Amazon.co.uk: Donaldson ...">
            <a:extLst>
              <a:ext uri="{FF2B5EF4-FFF2-40B4-BE49-F238E27FC236}">
                <a16:creationId xmlns:a16="http://schemas.microsoft.com/office/drawing/2014/main" id="{7C0D5982-DB6B-13C2-5C8C-1624E49062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597" y="3423894"/>
            <a:ext cx="1319530" cy="1024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Too Much Stuff! | Books Up North">
            <a:extLst>
              <a:ext uri="{FF2B5EF4-FFF2-40B4-BE49-F238E27FC236}">
                <a16:creationId xmlns:a16="http://schemas.microsoft.com/office/drawing/2014/main" id="{26082E8E-B95E-6A3B-EED1-CADDF9643AA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214" y="5226950"/>
            <a:ext cx="1410650" cy="9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Allia Zobel Nolan ...">
            <a:extLst>
              <a:ext uri="{FF2B5EF4-FFF2-40B4-BE49-F238E27FC236}">
                <a16:creationId xmlns:a16="http://schemas.microsoft.com/office/drawing/2014/main" id="{3024A00F-93EF-0687-C1D1-3553E570CE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544" y="2068732"/>
            <a:ext cx="1515456" cy="832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Anyone Can Be My Friend: Amazon.co.uk ...">
            <a:extLst>
              <a:ext uri="{FF2B5EF4-FFF2-40B4-BE49-F238E27FC236}">
                <a16:creationId xmlns:a16="http://schemas.microsoft.com/office/drawing/2014/main" id="{0EF24F4B-5965-285B-EBC2-4A8BCBE51FD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42" y="3444205"/>
            <a:ext cx="1307060" cy="1024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Catchpole, James, George, Karen ...">
            <a:extLst>
              <a:ext uri="{FF2B5EF4-FFF2-40B4-BE49-F238E27FC236}">
                <a16:creationId xmlns:a16="http://schemas.microsoft.com/office/drawing/2014/main" id="{1518CC66-0BFD-FAE5-4C7D-A3E42E96C70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651" y="5226950"/>
            <a:ext cx="1307060" cy="93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The Three Little Pigs | Quarto At A ...">
            <a:extLst>
              <a:ext uri="{FF2B5EF4-FFF2-40B4-BE49-F238E27FC236}">
                <a16:creationId xmlns:a16="http://schemas.microsoft.com/office/drawing/2014/main" id="{A218F41F-522E-11E5-3D0F-A6304E49AA9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005" y="2076056"/>
            <a:ext cx="1231192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 descr="Goldilocks and the Three Crocodiles: A ...">
            <a:extLst>
              <a:ext uri="{FF2B5EF4-FFF2-40B4-BE49-F238E27FC236}">
                <a16:creationId xmlns:a16="http://schemas.microsoft.com/office/drawing/2014/main" id="{4C64BAAF-B525-A9C1-25C7-6293CA7FF2A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483" y="3585137"/>
            <a:ext cx="1435833" cy="90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The Three Billy Goats Gruff (Paul ...">
            <a:extLst>
              <a:ext uri="{FF2B5EF4-FFF2-40B4-BE49-F238E27FC236}">
                <a16:creationId xmlns:a16="http://schemas.microsoft.com/office/drawing/2014/main" id="{3E48B784-7EB8-5BC6-4A1D-16C5ACD583E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18" y="5226950"/>
            <a:ext cx="1331741" cy="939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The Colour Monster Goes to School ...">
            <a:extLst>
              <a:ext uri="{FF2B5EF4-FFF2-40B4-BE49-F238E27FC236}">
                <a16:creationId xmlns:a16="http://schemas.microsoft.com/office/drawing/2014/main" id="{DDFF9F8A-73E2-2FE8-EAA8-5C2BE4F2530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30" y="2068732"/>
            <a:ext cx="1009998" cy="986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 descr="What If, Pig?: A wonderful wobble of a ...">
            <a:extLst>
              <a:ext uri="{FF2B5EF4-FFF2-40B4-BE49-F238E27FC236}">
                <a16:creationId xmlns:a16="http://schemas.microsoft.com/office/drawing/2014/main" id="{75A39049-A532-F12B-793F-A62F5CE5B1F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426" y="3585137"/>
            <a:ext cx="1239287" cy="907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Bears Don't Read! : Chichester Clark ...">
            <a:extLst>
              <a:ext uri="{FF2B5EF4-FFF2-40B4-BE49-F238E27FC236}">
                <a16:creationId xmlns:a16="http://schemas.microsoft.com/office/drawing/2014/main" id="{144391C4-5717-7155-067F-9796E89D981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503" y="5056349"/>
            <a:ext cx="1061936" cy="1118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 descr="Tidy: Amazon.co.uk: Gravett, Emily ...">
            <a:extLst>
              <a:ext uri="{FF2B5EF4-FFF2-40B4-BE49-F238E27FC236}">
                <a16:creationId xmlns:a16="http://schemas.microsoft.com/office/drawing/2014/main" id="{45516111-D446-1258-D1C6-91308CC0DD0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465" y="2146757"/>
            <a:ext cx="1250571" cy="89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 descr="The Girl Who Planted Trees - Nosy Crow">
            <a:extLst>
              <a:ext uri="{FF2B5EF4-FFF2-40B4-BE49-F238E27FC236}">
                <a16:creationId xmlns:a16="http://schemas.microsoft.com/office/drawing/2014/main" id="{953E4B0F-BC42-6D91-4303-3D92D1808B0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974" y="3640430"/>
            <a:ext cx="1064895" cy="72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 descr="Stella and the Seagull: Amazon.co.uk ...">
            <a:extLst>
              <a:ext uri="{FF2B5EF4-FFF2-40B4-BE49-F238E27FC236}">
                <a16:creationId xmlns:a16="http://schemas.microsoft.com/office/drawing/2014/main" id="{12973F4B-2CE0-2D09-0031-AC8254BC30C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607" y="5056349"/>
            <a:ext cx="1080313" cy="11183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784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lm movement of water in the river">
            <a:extLst>
              <a:ext uri="{FF2B5EF4-FFF2-40B4-BE49-F238E27FC236}">
                <a16:creationId xmlns:a16="http://schemas.microsoft.com/office/drawing/2014/main" id="{9EB93509-40F2-2BE0-97A9-022AAA9773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/>
                    </a14:imgEffect>
                  </a14:imgLayer>
                </a14:imgProps>
              </a:ext>
            </a:extLst>
          </a:blip>
          <a:srcRect t="2807" r="-1" b="12901"/>
          <a:stretch/>
        </p:blipFill>
        <p:spPr>
          <a:xfrm>
            <a:off x="3068" y="304811"/>
            <a:ext cx="12188932" cy="68579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C9579E-DC45-AD7C-FDBE-52350EDE1E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9125"/>
            <a:ext cx="10728325" cy="6731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Fallow Class </a:t>
            </a:r>
            <a:endParaRPr lang="en-GB" sz="36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 descr="Oliver Jeffers ...">
            <a:extLst>
              <a:ext uri="{FF2B5EF4-FFF2-40B4-BE49-F238E27FC236}">
                <a16:creationId xmlns:a16="http://schemas.microsoft.com/office/drawing/2014/main" id="{AB5E0F87-4834-4AAD-21E1-CAE533E140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43" y="1324599"/>
            <a:ext cx="711200" cy="563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 Was a Rat! : Pullman, Philip: Amazon ...">
            <a:extLst>
              <a:ext uri="{FF2B5EF4-FFF2-40B4-BE49-F238E27FC236}">
                <a16:creationId xmlns:a16="http://schemas.microsoft.com/office/drawing/2014/main" id="{E637EEAB-EC15-C815-7438-B1A59B0C8A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43" y="2028099"/>
            <a:ext cx="838200" cy="646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The Tunnel: 1: Amazon.co.uk: Anthony ...">
            <a:extLst>
              <a:ext uri="{FF2B5EF4-FFF2-40B4-BE49-F238E27FC236}">
                <a16:creationId xmlns:a16="http://schemas.microsoft.com/office/drawing/2014/main" id="{8881CE1F-4959-8758-884F-BDBE7DF372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43" y="2814149"/>
            <a:ext cx="838200" cy="74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calm movement of water in the river">
            <a:extLst>
              <a:ext uri="{FF2B5EF4-FFF2-40B4-BE49-F238E27FC236}">
                <a16:creationId xmlns:a16="http://schemas.microsoft.com/office/drawing/2014/main" id="{743AF873-2C2A-BE5D-1A63-74A071312B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/>
                    </a14:imgEffect>
                  </a14:imgLayer>
                </a14:imgProps>
              </a:ext>
            </a:extLst>
          </a:blip>
          <a:srcRect t="2807" r="-1" b="12901"/>
          <a:stretch/>
        </p:blipFill>
        <p:spPr>
          <a:xfrm>
            <a:off x="174392" y="471447"/>
            <a:ext cx="12188932" cy="68579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Giraffes Can't Dance (Board Book ...">
            <a:extLst>
              <a:ext uri="{FF2B5EF4-FFF2-40B4-BE49-F238E27FC236}">
                <a16:creationId xmlns:a16="http://schemas.microsoft.com/office/drawing/2014/main" id="{AC60C279-F20D-0964-D999-C6FA1E42D4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36" y="1324882"/>
            <a:ext cx="850900" cy="6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The Highway Rat : Donaldson, Julia ...">
            <a:extLst>
              <a:ext uri="{FF2B5EF4-FFF2-40B4-BE49-F238E27FC236}">
                <a16:creationId xmlns:a16="http://schemas.microsoft.com/office/drawing/2014/main" id="{26790BE3-B24A-C12A-4CF5-89B74DE5BF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51" y="2782587"/>
            <a:ext cx="1087033" cy="786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hocolate Cake: Amazon.co.uk: Rosen ...">
            <a:extLst>
              <a:ext uri="{FF2B5EF4-FFF2-40B4-BE49-F238E27FC236}">
                <a16:creationId xmlns:a16="http://schemas.microsoft.com/office/drawing/2014/main" id="{33B343A8-CDB8-8AAB-CFE1-486DD8339E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907" y="2173138"/>
            <a:ext cx="88900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Sihle Nontshokweni, Mathabo Tlali ...">
            <a:extLst>
              <a:ext uri="{FF2B5EF4-FFF2-40B4-BE49-F238E27FC236}">
                <a16:creationId xmlns:a16="http://schemas.microsoft.com/office/drawing/2014/main" id="{54FAB395-CA1F-0AF7-F6CC-E1081BB824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482" y="1262856"/>
            <a:ext cx="965761" cy="740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James Catchpole, Karen George ...">
            <a:extLst>
              <a:ext uri="{FF2B5EF4-FFF2-40B4-BE49-F238E27FC236}">
                <a16:creationId xmlns:a16="http://schemas.microsoft.com/office/drawing/2014/main" id="{647F32FF-4816-524F-4286-AC309E945D6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614" y="2393559"/>
            <a:ext cx="950245" cy="786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Pablo: Pablo and the Noisy Party ...">
            <a:extLst>
              <a:ext uri="{FF2B5EF4-FFF2-40B4-BE49-F238E27FC236}">
                <a16:creationId xmlns:a16="http://schemas.microsoft.com/office/drawing/2014/main" id="{113F4B71-FD80-B8E8-470E-705F00F3D2E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362" y="3460666"/>
            <a:ext cx="862330" cy="862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Three Little Pigs and the Big Bad Book ...">
            <a:extLst>
              <a:ext uri="{FF2B5EF4-FFF2-40B4-BE49-F238E27FC236}">
                <a16:creationId xmlns:a16="http://schemas.microsoft.com/office/drawing/2014/main" id="{FA88C16C-4CC6-2DC1-790C-D8959888866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303" y="1277452"/>
            <a:ext cx="1202690" cy="866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Usborne First Reading: Chicken Licken ...">
            <a:extLst>
              <a:ext uri="{FF2B5EF4-FFF2-40B4-BE49-F238E27FC236}">
                <a16:creationId xmlns:a16="http://schemas.microsoft.com/office/drawing/2014/main" id="{B268CE6D-4868-A397-4709-79A3A61DD0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767" y="2460885"/>
            <a:ext cx="1479550" cy="715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Jack And The Beanstalk. | eBay">
            <a:extLst>
              <a:ext uri="{FF2B5EF4-FFF2-40B4-BE49-F238E27FC236}">
                <a16:creationId xmlns:a16="http://schemas.microsoft.com/office/drawing/2014/main" id="{E8E04C14-55F6-70D0-2E74-F41D69E4966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401" y="3349178"/>
            <a:ext cx="946150" cy="80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The Day The Crayons Quit: Amazon.co.uk ...">
            <a:extLst>
              <a:ext uri="{FF2B5EF4-FFF2-40B4-BE49-F238E27FC236}">
                <a16:creationId xmlns:a16="http://schemas.microsoft.com/office/drawing/2014/main" id="{1588B08B-508B-AB91-F5FE-CDF630A701F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137" y="1277452"/>
            <a:ext cx="932180" cy="833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The Mighty Splash! (Picture Storybooks ...">
            <a:extLst>
              <a:ext uri="{FF2B5EF4-FFF2-40B4-BE49-F238E27FC236}">
                <a16:creationId xmlns:a16="http://schemas.microsoft.com/office/drawing/2014/main" id="{24484E27-74BD-1EC2-2583-42BC56CBAEB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095" y="2374069"/>
            <a:ext cx="1176655" cy="662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Alan's Big, Scary Teeth activity sheets ...">
            <a:extLst>
              <a:ext uri="{FF2B5EF4-FFF2-40B4-BE49-F238E27FC236}">
                <a16:creationId xmlns:a16="http://schemas.microsoft.com/office/drawing/2014/main" id="{AEC2107F-52E3-EEFD-A3B0-D31A896D28B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43" y="3262184"/>
            <a:ext cx="862330" cy="782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Dear Greenpeace: Amazon.co.uk: James ...">
            <a:extLst>
              <a:ext uri="{FF2B5EF4-FFF2-40B4-BE49-F238E27FC236}">
                <a16:creationId xmlns:a16="http://schemas.microsoft.com/office/drawing/2014/main" id="{D9FF1C06-E8AD-E652-5CF7-96C9DAC2EF2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299" y="943089"/>
            <a:ext cx="1276350" cy="80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My Must-Have Mum : Maudie Smith, Jen ...">
            <a:extLst>
              <a:ext uri="{FF2B5EF4-FFF2-40B4-BE49-F238E27FC236}">
                <a16:creationId xmlns:a16="http://schemas.microsoft.com/office/drawing/2014/main" id="{F62A6F0B-E6CB-DEC2-75DD-A14D5FCF0D3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171" y="2031732"/>
            <a:ext cx="1213485" cy="1095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The Fox and the Wild: Amazon.co.uk ...">
            <a:extLst>
              <a:ext uri="{FF2B5EF4-FFF2-40B4-BE49-F238E27FC236}">
                <a16:creationId xmlns:a16="http://schemas.microsoft.com/office/drawing/2014/main" id="{57751D14-31EA-6CC1-4556-10953404103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782" y="3313201"/>
            <a:ext cx="1213485" cy="1054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Peace at Last: Amazon.co.uk: Murphy ...">
            <a:extLst>
              <a:ext uri="{FF2B5EF4-FFF2-40B4-BE49-F238E27FC236}">
                <a16:creationId xmlns:a16="http://schemas.microsoft.com/office/drawing/2014/main" id="{A88764B8-A9D7-39C9-8D76-1FC04D375CE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21" y="4045139"/>
            <a:ext cx="969759" cy="100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The Oak Tree: a dazzling picture book ...">
            <a:extLst>
              <a:ext uri="{FF2B5EF4-FFF2-40B4-BE49-F238E27FC236}">
                <a16:creationId xmlns:a16="http://schemas.microsoft.com/office/drawing/2014/main" id="{6900C33B-A583-EF71-1BC7-C37F2F3DBEA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77" y="5438692"/>
            <a:ext cx="969759" cy="1210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Not Now, Bernard - Wikipedia">
            <a:extLst>
              <a:ext uri="{FF2B5EF4-FFF2-40B4-BE49-F238E27FC236}">
                <a16:creationId xmlns:a16="http://schemas.microsoft.com/office/drawing/2014/main" id="{3CC86759-4D09-077D-7F40-86983DAB935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733" y="4030191"/>
            <a:ext cx="889000" cy="93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The Giraffe and the Pelly and Me ...">
            <a:extLst>
              <a:ext uri="{FF2B5EF4-FFF2-40B4-BE49-F238E27FC236}">
                <a16:creationId xmlns:a16="http://schemas.microsoft.com/office/drawing/2014/main" id="{06563104-8B9F-5D81-8313-0D2EC252DBB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425" y="5342260"/>
            <a:ext cx="1163401" cy="116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Beegu: Amazon.co.uk: Deacon, Alexis ...">
            <a:extLst>
              <a:ext uri="{FF2B5EF4-FFF2-40B4-BE49-F238E27FC236}">
                <a16:creationId xmlns:a16="http://schemas.microsoft.com/office/drawing/2014/main" id="{04D38687-84F7-F5CC-B87C-24AB1C7A987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787" y="4611499"/>
            <a:ext cx="1163401" cy="1045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Meerkat Mail: Amazon.co.uk: Gravett ...">
            <a:extLst>
              <a:ext uri="{FF2B5EF4-FFF2-40B4-BE49-F238E27FC236}">
                <a16:creationId xmlns:a16="http://schemas.microsoft.com/office/drawing/2014/main" id="{3EC97FAB-96E5-7CAB-4817-26C98AB2942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03" y="4165196"/>
            <a:ext cx="1265831" cy="1032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 descr="Emily Zobel Marshall ...">
            <a:extLst>
              <a:ext uri="{FF2B5EF4-FFF2-40B4-BE49-F238E27FC236}">
                <a16:creationId xmlns:a16="http://schemas.microsoft.com/office/drawing/2014/main" id="{0F02F9AA-5D1B-9D69-A972-A80C61D1ADF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388" y="4325421"/>
            <a:ext cx="1163401" cy="104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Knuffle Bunny: Amazon.co.uk: Willems ...">
            <a:extLst>
              <a:ext uri="{FF2B5EF4-FFF2-40B4-BE49-F238E27FC236}">
                <a16:creationId xmlns:a16="http://schemas.microsoft.com/office/drawing/2014/main" id="{C2723444-083E-9E5C-FED7-046376CA8A9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481" y="5342260"/>
            <a:ext cx="1554742" cy="1101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The Owl Who Was Afraid of the Dark ...">
            <a:extLst>
              <a:ext uri="{FF2B5EF4-FFF2-40B4-BE49-F238E27FC236}">
                <a16:creationId xmlns:a16="http://schemas.microsoft.com/office/drawing/2014/main" id="{26E3AF86-840E-81B3-0F07-91EE5806A83D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730" y="5554749"/>
            <a:ext cx="1163401" cy="1074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 descr="The Hodgeheg: Amazon.co.uk: King-Smith ...">
            <a:extLst>
              <a:ext uri="{FF2B5EF4-FFF2-40B4-BE49-F238E27FC236}">
                <a16:creationId xmlns:a16="http://schemas.microsoft.com/office/drawing/2014/main" id="{C76BDC8B-7C1F-05D3-819D-CD02B8E92C54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354" y="3938662"/>
            <a:ext cx="986857" cy="1063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 descr="This Morning I Met a Whale : Morpurgo ...">
            <a:extLst>
              <a:ext uri="{FF2B5EF4-FFF2-40B4-BE49-F238E27FC236}">
                <a16:creationId xmlns:a16="http://schemas.microsoft.com/office/drawing/2014/main" id="{833E5C61-DE30-FE8C-9EA0-E01B334659F8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483" y="998068"/>
            <a:ext cx="965761" cy="954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622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lm movement of water in the river">
            <a:extLst>
              <a:ext uri="{FF2B5EF4-FFF2-40B4-BE49-F238E27FC236}">
                <a16:creationId xmlns:a16="http://schemas.microsoft.com/office/drawing/2014/main" id="{9EB93509-40F2-2BE0-97A9-022AAA9773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/>
                    </a14:imgEffect>
                  </a14:imgLayer>
                </a14:imgProps>
              </a:ext>
            </a:extLst>
          </a:blip>
          <a:srcRect t="2807" r="-1" b="12901"/>
          <a:stretch/>
        </p:blipFill>
        <p:spPr>
          <a:xfrm>
            <a:off x="3068" y="304811"/>
            <a:ext cx="12188932" cy="68579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C9579E-DC45-AD7C-FDBE-52350EDE1E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9125"/>
            <a:ext cx="10728325" cy="6731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Muntjac Class </a:t>
            </a:r>
            <a:endParaRPr lang="en-GB" sz="3600" b="1" dirty="0">
              <a:latin typeface="Century Gothic" panose="020B0502020202020204" pitchFamily="34" charset="0"/>
            </a:endParaRPr>
          </a:p>
        </p:txBody>
      </p:sp>
      <p:pic>
        <p:nvPicPr>
          <p:cNvPr id="10" name="Picture 9" descr="Owl Babies eBook : Waddell, Martin ...">
            <a:extLst>
              <a:ext uri="{FF2B5EF4-FFF2-40B4-BE49-F238E27FC236}">
                <a16:creationId xmlns:a16="http://schemas.microsoft.com/office/drawing/2014/main" id="{0AF6E44D-74AA-37E7-869D-8599C92B4BF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1" y="2006141"/>
            <a:ext cx="108585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La Surprise de Handa ...">
            <a:extLst>
              <a:ext uri="{FF2B5EF4-FFF2-40B4-BE49-F238E27FC236}">
                <a16:creationId xmlns:a16="http://schemas.microsoft.com/office/drawing/2014/main" id="{B901DAD4-3E7D-B2D4-D709-CAEFBE1446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1" y="3410343"/>
            <a:ext cx="1196340" cy="95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entre for Literacy in Primary Education">
            <a:extLst>
              <a:ext uri="{FF2B5EF4-FFF2-40B4-BE49-F238E27FC236}">
                <a16:creationId xmlns:a16="http://schemas.microsoft.com/office/drawing/2014/main" id="{E11A83BC-9D11-85E9-6600-9D8293F4B8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32" y="5234497"/>
            <a:ext cx="1530618" cy="95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Oi Frog! (Oi Frog and Friends): Amazon ...">
            <a:extLst>
              <a:ext uri="{FF2B5EF4-FFF2-40B4-BE49-F238E27FC236}">
                <a16:creationId xmlns:a16="http://schemas.microsoft.com/office/drawing/2014/main" id="{F0E20FD0-646D-F3B9-F3CB-A7A85C6824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597" y="2060116"/>
            <a:ext cx="1428750" cy="84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Superworm: Amazon.co.uk: Donaldson ...">
            <a:extLst>
              <a:ext uri="{FF2B5EF4-FFF2-40B4-BE49-F238E27FC236}">
                <a16:creationId xmlns:a16="http://schemas.microsoft.com/office/drawing/2014/main" id="{7C0D5982-DB6B-13C2-5C8C-1624E49062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597" y="3423894"/>
            <a:ext cx="1319530" cy="1024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Too Much Stuff! | Books Up North">
            <a:extLst>
              <a:ext uri="{FF2B5EF4-FFF2-40B4-BE49-F238E27FC236}">
                <a16:creationId xmlns:a16="http://schemas.microsoft.com/office/drawing/2014/main" id="{26082E8E-B95E-6A3B-EED1-CADDF9643AA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214" y="5226950"/>
            <a:ext cx="1410650" cy="9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Allia Zobel Nolan ...">
            <a:extLst>
              <a:ext uri="{FF2B5EF4-FFF2-40B4-BE49-F238E27FC236}">
                <a16:creationId xmlns:a16="http://schemas.microsoft.com/office/drawing/2014/main" id="{3024A00F-93EF-0687-C1D1-3553E570CE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544" y="2068732"/>
            <a:ext cx="1515456" cy="832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Anyone Can Be My Friend: Amazon.co.uk ...">
            <a:extLst>
              <a:ext uri="{FF2B5EF4-FFF2-40B4-BE49-F238E27FC236}">
                <a16:creationId xmlns:a16="http://schemas.microsoft.com/office/drawing/2014/main" id="{0EF24F4B-5965-285B-EBC2-4A8BCBE51FD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42" y="3444205"/>
            <a:ext cx="1307060" cy="1024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Catchpole, James, George, Karen ...">
            <a:extLst>
              <a:ext uri="{FF2B5EF4-FFF2-40B4-BE49-F238E27FC236}">
                <a16:creationId xmlns:a16="http://schemas.microsoft.com/office/drawing/2014/main" id="{1518CC66-0BFD-FAE5-4C7D-A3E42E96C70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651" y="5226950"/>
            <a:ext cx="1307060" cy="93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The Three Little Pigs | Quarto At A ...">
            <a:extLst>
              <a:ext uri="{FF2B5EF4-FFF2-40B4-BE49-F238E27FC236}">
                <a16:creationId xmlns:a16="http://schemas.microsoft.com/office/drawing/2014/main" id="{A218F41F-522E-11E5-3D0F-A6304E49AA9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005" y="2076056"/>
            <a:ext cx="1231192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 descr="Goldilocks and the Three Crocodiles: A ...">
            <a:extLst>
              <a:ext uri="{FF2B5EF4-FFF2-40B4-BE49-F238E27FC236}">
                <a16:creationId xmlns:a16="http://schemas.microsoft.com/office/drawing/2014/main" id="{4C64BAAF-B525-A9C1-25C7-6293CA7FF2A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483" y="3585137"/>
            <a:ext cx="1435833" cy="90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The Three Billy Goats Gruff (Paul ...">
            <a:extLst>
              <a:ext uri="{FF2B5EF4-FFF2-40B4-BE49-F238E27FC236}">
                <a16:creationId xmlns:a16="http://schemas.microsoft.com/office/drawing/2014/main" id="{3E48B784-7EB8-5BC6-4A1D-16C5ACD583E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18" y="5226950"/>
            <a:ext cx="1331741" cy="939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The Colour Monster Goes to School ...">
            <a:extLst>
              <a:ext uri="{FF2B5EF4-FFF2-40B4-BE49-F238E27FC236}">
                <a16:creationId xmlns:a16="http://schemas.microsoft.com/office/drawing/2014/main" id="{DDFF9F8A-73E2-2FE8-EAA8-5C2BE4F2530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30" y="2068732"/>
            <a:ext cx="1009998" cy="986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 descr="What If, Pig?: A wonderful wobble of a ...">
            <a:extLst>
              <a:ext uri="{FF2B5EF4-FFF2-40B4-BE49-F238E27FC236}">
                <a16:creationId xmlns:a16="http://schemas.microsoft.com/office/drawing/2014/main" id="{75A39049-A532-F12B-793F-A62F5CE5B1F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426" y="3585137"/>
            <a:ext cx="1239287" cy="907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Bears Don't Read! : Chichester Clark ...">
            <a:extLst>
              <a:ext uri="{FF2B5EF4-FFF2-40B4-BE49-F238E27FC236}">
                <a16:creationId xmlns:a16="http://schemas.microsoft.com/office/drawing/2014/main" id="{144391C4-5717-7155-067F-9796E89D981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503" y="5056349"/>
            <a:ext cx="1061936" cy="1118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 descr="Tidy: Amazon.co.uk: Gravett, Emily ...">
            <a:extLst>
              <a:ext uri="{FF2B5EF4-FFF2-40B4-BE49-F238E27FC236}">
                <a16:creationId xmlns:a16="http://schemas.microsoft.com/office/drawing/2014/main" id="{45516111-D446-1258-D1C6-91308CC0DD0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465" y="2146757"/>
            <a:ext cx="1250571" cy="89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 descr="The Girl Who Planted Trees - Nosy Crow">
            <a:extLst>
              <a:ext uri="{FF2B5EF4-FFF2-40B4-BE49-F238E27FC236}">
                <a16:creationId xmlns:a16="http://schemas.microsoft.com/office/drawing/2014/main" id="{953E4B0F-BC42-6D91-4303-3D92D1808B0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974" y="3640430"/>
            <a:ext cx="1064895" cy="72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 descr="Stella and the Seagull: Amazon.co.uk ...">
            <a:extLst>
              <a:ext uri="{FF2B5EF4-FFF2-40B4-BE49-F238E27FC236}">
                <a16:creationId xmlns:a16="http://schemas.microsoft.com/office/drawing/2014/main" id="{12973F4B-2CE0-2D09-0031-AC8254BC30C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607" y="5056349"/>
            <a:ext cx="1080313" cy="11183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258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lm movement of water in the river">
            <a:extLst>
              <a:ext uri="{FF2B5EF4-FFF2-40B4-BE49-F238E27FC236}">
                <a16:creationId xmlns:a16="http://schemas.microsoft.com/office/drawing/2014/main" id="{9EB93509-40F2-2BE0-97A9-022AAA9773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/>
                    </a14:imgEffect>
                  </a14:imgLayer>
                </a14:imgProps>
              </a:ext>
            </a:extLst>
          </a:blip>
          <a:srcRect t="2807" r="-1" b="12901"/>
          <a:stretch/>
        </p:blipFill>
        <p:spPr>
          <a:xfrm>
            <a:off x="3068" y="304811"/>
            <a:ext cx="12188932" cy="68579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C9579E-DC45-AD7C-FDBE-52350EDE1E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9125"/>
            <a:ext cx="10728325" cy="6731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Sika Class </a:t>
            </a:r>
            <a:endParaRPr lang="en-GB" sz="3600" b="1" dirty="0">
              <a:latin typeface="Century Gothic" panose="020B0502020202020204" pitchFamily="34" charset="0"/>
            </a:endParaRPr>
          </a:p>
        </p:txBody>
      </p:sp>
      <p:pic>
        <p:nvPicPr>
          <p:cNvPr id="10" name="Picture 9" descr="Owl Babies eBook : Waddell, Martin ...">
            <a:extLst>
              <a:ext uri="{FF2B5EF4-FFF2-40B4-BE49-F238E27FC236}">
                <a16:creationId xmlns:a16="http://schemas.microsoft.com/office/drawing/2014/main" id="{0AF6E44D-74AA-37E7-869D-8599C92B4BF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1" y="2006141"/>
            <a:ext cx="108585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La Surprise de Handa ...">
            <a:extLst>
              <a:ext uri="{FF2B5EF4-FFF2-40B4-BE49-F238E27FC236}">
                <a16:creationId xmlns:a16="http://schemas.microsoft.com/office/drawing/2014/main" id="{B901DAD4-3E7D-B2D4-D709-CAEFBE1446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1" y="3410343"/>
            <a:ext cx="1196340" cy="95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entre for Literacy in Primary Education">
            <a:extLst>
              <a:ext uri="{FF2B5EF4-FFF2-40B4-BE49-F238E27FC236}">
                <a16:creationId xmlns:a16="http://schemas.microsoft.com/office/drawing/2014/main" id="{E11A83BC-9D11-85E9-6600-9D8293F4B8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32" y="5234497"/>
            <a:ext cx="1530618" cy="95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Oi Frog! (Oi Frog and Friends): Amazon ...">
            <a:extLst>
              <a:ext uri="{FF2B5EF4-FFF2-40B4-BE49-F238E27FC236}">
                <a16:creationId xmlns:a16="http://schemas.microsoft.com/office/drawing/2014/main" id="{F0E20FD0-646D-F3B9-F3CB-A7A85C6824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597" y="2060116"/>
            <a:ext cx="1428750" cy="84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Superworm: Amazon.co.uk: Donaldson ...">
            <a:extLst>
              <a:ext uri="{FF2B5EF4-FFF2-40B4-BE49-F238E27FC236}">
                <a16:creationId xmlns:a16="http://schemas.microsoft.com/office/drawing/2014/main" id="{7C0D5982-DB6B-13C2-5C8C-1624E49062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597" y="3423894"/>
            <a:ext cx="1319530" cy="1024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Too Much Stuff! | Books Up North">
            <a:extLst>
              <a:ext uri="{FF2B5EF4-FFF2-40B4-BE49-F238E27FC236}">
                <a16:creationId xmlns:a16="http://schemas.microsoft.com/office/drawing/2014/main" id="{26082E8E-B95E-6A3B-EED1-CADDF9643AA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214" y="5226950"/>
            <a:ext cx="1410650" cy="9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Allia Zobel Nolan ...">
            <a:extLst>
              <a:ext uri="{FF2B5EF4-FFF2-40B4-BE49-F238E27FC236}">
                <a16:creationId xmlns:a16="http://schemas.microsoft.com/office/drawing/2014/main" id="{3024A00F-93EF-0687-C1D1-3553E570CE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544" y="2068732"/>
            <a:ext cx="1515456" cy="832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Anyone Can Be My Friend: Amazon.co.uk ...">
            <a:extLst>
              <a:ext uri="{FF2B5EF4-FFF2-40B4-BE49-F238E27FC236}">
                <a16:creationId xmlns:a16="http://schemas.microsoft.com/office/drawing/2014/main" id="{0EF24F4B-5965-285B-EBC2-4A8BCBE51FD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42" y="3444205"/>
            <a:ext cx="1307060" cy="1024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Catchpole, James, George, Karen ...">
            <a:extLst>
              <a:ext uri="{FF2B5EF4-FFF2-40B4-BE49-F238E27FC236}">
                <a16:creationId xmlns:a16="http://schemas.microsoft.com/office/drawing/2014/main" id="{1518CC66-0BFD-FAE5-4C7D-A3E42E96C70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651" y="5226950"/>
            <a:ext cx="1307060" cy="93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The Three Little Pigs | Quarto At A ...">
            <a:extLst>
              <a:ext uri="{FF2B5EF4-FFF2-40B4-BE49-F238E27FC236}">
                <a16:creationId xmlns:a16="http://schemas.microsoft.com/office/drawing/2014/main" id="{A218F41F-522E-11E5-3D0F-A6304E49AA9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005" y="2076056"/>
            <a:ext cx="1231192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 descr="Goldilocks and the Three Crocodiles: A ...">
            <a:extLst>
              <a:ext uri="{FF2B5EF4-FFF2-40B4-BE49-F238E27FC236}">
                <a16:creationId xmlns:a16="http://schemas.microsoft.com/office/drawing/2014/main" id="{4C64BAAF-B525-A9C1-25C7-6293CA7FF2A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483" y="3585137"/>
            <a:ext cx="1435833" cy="90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The Three Billy Goats Gruff (Paul ...">
            <a:extLst>
              <a:ext uri="{FF2B5EF4-FFF2-40B4-BE49-F238E27FC236}">
                <a16:creationId xmlns:a16="http://schemas.microsoft.com/office/drawing/2014/main" id="{3E48B784-7EB8-5BC6-4A1D-16C5ACD583E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18" y="5226950"/>
            <a:ext cx="1331741" cy="939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The Colour Monster Goes to School ...">
            <a:extLst>
              <a:ext uri="{FF2B5EF4-FFF2-40B4-BE49-F238E27FC236}">
                <a16:creationId xmlns:a16="http://schemas.microsoft.com/office/drawing/2014/main" id="{DDFF9F8A-73E2-2FE8-EAA8-5C2BE4F2530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30" y="2068732"/>
            <a:ext cx="1009998" cy="986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 descr="What If, Pig?: A wonderful wobble of a ...">
            <a:extLst>
              <a:ext uri="{FF2B5EF4-FFF2-40B4-BE49-F238E27FC236}">
                <a16:creationId xmlns:a16="http://schemas.microsoft.com/office/drawing/2014/main" id="{75A39049-A532-F12B-793F-A62F5CE5B1F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426" y="3585137"/>
            <a:ext cx="1239287" cy="907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Bears Don't Read! : Chichester Clark ...">
            <a:extLst>
              <a:ext uri="{FF2B5EF4-FFF2-40B4-BE49-F238E27FC236}">
                <a16:creationId xmlns:a16="http://schemas.microsoft.com/office/drawing/2014/main" id="{144391C4-5717-7155-067F-9796E89D981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503" y="5056349"/>
            <a:ext cx="1061936" cy="1118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 descr="Tidy: Amazon.co.uk: Gravett, Emily ...">
            <a:extLst>
              <a:ext uri="{FF2B5EF4-FFF2-40B4-BE49-F238E27FC236}">
                <a16:creationId xmlns:a16="http://schemas.microsoft.com/office/drawing/2014/main" id="{45516111-D446-1258-D1C6-91308CC0DD0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465" y="2146757"/>
            <a:ext cx="1250571" cy="89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 descr="The Girl Who Planted Trees - Nosy Crow">
            <a:extLst>
              <a:ext uri="{FF2B5EF4-FFF2-40B4-BE49-F238E27FC236}">
                <a16:creationId xmlns:a16="http://schemas.microsoft.com/office/drawing/2014/main" id="{953E4B0F-BC42-6D91-4303-3D92D1808B0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974" y="3640430"/>
            <a:ext cx="1064895" cy="72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 descr="Stella and the Seagull: Amazon.co.uk ...">
            <a:extLst>
              <a:ext uri="{FF2B5EF4-FFF2-40B4-BE49-F238E27FC236}">
                <a16:creationId xmlns:a16="http://schemas.microsoft.com/office/drawing/2014/main" id="{12973F4B-2CE0-2D09-0031-AC8254BC30C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607" y="5056349"/>
            <a:ext cx="1080313" cy="11183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150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lobVTI">
  <a:themeElements>
    <a:clrScheme name="AnalogousFromLightSeedLeftStep">
      <a:dk1>
        <a:srgbClr val="000000"/>
      </a:dk1>
      <a:lt1>
        <a:srgbClr val="FFFFFF"/>
      </a:lt1>
      <a:dk2>
        <a:srgbClr val="22363C"/>
      </a:dk2>
      <a:lt2>
        <a:srgbClr val="E8E8E2"/>
      </a:lt2>
      <a:accent1>
        <a:srgbClr val="8D8FD0"/>
      </a:accent1>
      <a:accent2>
        <a:srgbClr val="7399C5"/>
      </a:accent2>
      <a:accent3>
        <a:srgbClr val="6FADB5"/>
      </a:accent3>
      <a:accent4>
        <a:srgbClr val="67B19C"/>
      </a:accent4>
      <a:accent5>
        <a:srgbClr val="74B085"/>
      </a:accent5>
      <a:accent6>
        <a:srgbClr val="72B369"/>
      </a:accent6>
      <a:hlink>
        <a:srgbClr val="878552"/>
      </a:hlink>
      <a:folHlink>
        <a:srgbClr val="7F7F7F"/>
      </a:folHlink>
    </a:clrScheme>
    <a:fontScheme name="Blob">
      <a:majorFont>
        <a:latin typeface="Rockwell Nova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31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Avenir Next LT Pro</vt:lpstr>
      <vt:lpstr>Century Gothic</vt:lpstr>
      <vt:lpstr>Rockwell Nova Light</vt:lpstr>
      <vt:lpstr>The Hand Extrablack</vt:lpstr>
      <vt:lpstr>BlobVTI</vt:lpstr>
      <vt:lpstr>       Chilton Foliat Reading River 2023 2025  </vt:lpstr>
      <vt:lpstr>Roe Class </vt:lpstr>
      <vt:lpstr>Fallow Class </vt:lpstr>
      <vt:lpstr>Muntjac Class </vt:lpstr>
      <vt:lpstr>Sika Class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Head Chilton Foliat</dc:creator>
  <cp:lastModifiedBy>Head Chilton Foliat</cp:lastModifiedBy>
  <cp:revision>1</cp:revision>
  <dcterms:created xsi:type="dcterms:W3CDTF">2024-05-18T13:53:30Z</dcterms:created>
  <dcterms:modified xsi:type="dcterms:W3CDTF">2024-10-15T14:19:31Z</dcterms:modified>
</cp:coreProperties>
</file>