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16AA9A-C8D0-4203-8E04-DAC24818C49A}" v="1" dt="2021-01-26T10:04:01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. Harries" userId="429ee598-f00e-445a-96d7-57090ced7b39" providerId="ADAL" clId="{AB16AA9A-C8D0-4203-8E04-DAC24818C49A}"/>
    <pc:docChg chg="custSel delSld modSld">
      <pc:chgData name="Mrs C. Harries" userId="429ee598-f00e-445a-96d7-57090ced7b39" providerId="ADAL" clId="{AB16AA9A-C8D0-4203-8E04-DAC24818C49A}" dt="2021-01-26T10:04:26.847" v="73" actId="27636"/>
      <pc:docMkLst>
        <pc:docMk/>
      </pc:docMkLst>
      <pc:sldChg chg="modSp mod">
        <pc:chgData name="Mrs C. Harries" userId="429ee598-f00e-445a-96d7-57090ced7b39" providerId="ADAL" clId="{AB16AA9A-C8D0-4203-8E04-DAC24818C49A}" dt="2021-01-26T10:04:26.847" v="73" actId="27636"/>
        <pc:sldMkLst>
          <pc:docMk/>
          <pc:sldMk cId="819854657" sldId="256"/>
        </pc:sldMkLst>
        <pc:spChg chg="mod">
          <ac:chgData name="Mrs C. Harries" userId="429ee598-f00e-445a-96d7-57090ced7b39" providerId="ADAL" clId="{AB16AA9A-C8D0-4203-8E04-DAC24818C49A}" dt="2021-01-26T10:04:26.847" v="73" actId="27636"/>
          <ac:spMkLst>
            <pc:docMk/>
            <pc:sldMk cId="819854657" sldId="256"/>
            <ac:spMk id="3" creationId="{B53B3447-315D-4492-9445-8F2FDE16036B}"/>
          </ac:spMkLst>
        </pc:spChg>
        <pc:picChg chg="mod modCrop">
          <ac:chgData name="Mrs C. Harries" userId="429ee598-f00e-445a-96d7-57090ced7b39" providerId="ADAL" clId="{AB16AA9A-C8D0-4203-8E04-DAC24818C49A}" dt="2021-01-26T10:03:52.150" v="6" actId="14100"/>
          <ac:picMkLst>
            <pc:docMk/>
            <pc:sldMk cId="819854657" sldId="256"/>
            <ac:picMk id="5" creationId="{5AD7E967-1CB9-4F3A-ACF4-D9EE09B01811}"/>
          </ac:picMkLst>
        </pc:picChg>
        <pc:picChg chg="mod">
          <ac:chgData name="Mrs C. Harries" userId="429ee598-f00e-445a-96d7-57090ced7b39" providerId="ADAL" clId="{AB16AA9A-C8D0-4203-8E04-DAC24818C49A}" dt="2021-01-26T10:04:23.263" v="71" actId="1076"/>
          <ac:picMkLst>
            <pc:docMk/>
            <pc:sldMk cId="819854657" sldId="256"/>
            <ac:picMk id="7" creationId="{CF37A06E-4BA9-4225-934A-A88EDC5ACB84}"/>
          </ac:picMkLst>
        </pc:picChg>
      </pc:sldChg>
      <pc:sldChg chg="del">
        <pc:chgData name="Mrs C. Harries" userId="429ee598-f00e-445a-96d7-57090ced7b39" providerId="ADAL" clId="{AB16AA9A-C8D0-4203-8E04-DAC24818C49A}" dt="2021-01-26T10:02:16.840" v="0" actId="2696"/>
        <pc:sldMkLst>
          <pc:docMk/>
          <pc:sldMk cId="1402952768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FBC2-B891-4100-8CFD-843172800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C6EC2C-7B57-46ED-A4C5-49FBB741B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0CDBC-C2D1-4ABF-832B-5871F6059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2A2BA-994E-4B81-B61D-9A8D2E07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F6420-7590-4D3A-8320-21068848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9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0A68A-CD98-451A-88DD-A2531C22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49497-D7CF-4167-9341-DA8FEF78E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DE4E4-BCA3-4C3A-913D-A182AEC84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F5899-6A10-4CC7-B180-6838A7C1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AB4C5-37DE-4076-80BD-CE2115BB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0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1FA3E0-B0B9-4205-94A4-6E667A370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27597-F03C-46B8-BA08-D3F780CF6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9756-E871-4395-811C-E7C23592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3BF2-1B39-4A19-B8DA-38E4CABB8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1DD85-5182-4AA4-82DA-D94FC8C0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93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BBD5-1F46-4B78-84B3-ECCC34D5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9997-169B-4A70-B458-ACA115A9D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04AE5-B0B3-45FF-9EFA-3BAB68AE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3603A-C8F9-468F-A8A3-0F619E4C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CE9BE-0692-4695-9A74-6FF397D2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88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EF1B-6F41-44D5-9E6A-AB2947B0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48784-BBDA-4807-BDC5-D120F2BB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0881C-C1C9-485F-AFEE-A491F683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76D41-5494-4E8C-9B29-C5481BA4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BA09C-AA15-4230-AA09-506AB84A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79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3F805-0783-46A3-903F-D4ABEEE8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BAE83-1375-4890-8C05-5B8AEB55F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40AF7-C837-4290-B21A-9CA95C909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3A3B7-691C-43EB-99E1-7BA273B38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D6F43F-B6A6-43E4-B29D-D8B1BAD3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E1F28-CC50-4010-9014-A3E59153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5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854C-C7BC-4F1F-A97D-1D3A7FD5F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FE139-E03E-4BB0-8B72-171BC67E3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640D7-794C-488F-8727-8B4E0EFF5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26B1D-750C-499E-9218-2B3DA2438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967AE-0459-4BB1-B18C-E369590D47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A9DBB-FBA8-442B-9C95-3011A99C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E9BF3-6E9D-47C1-9117-348BCC77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6C9EF-05AF-4533-BF7E-2F8F8003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7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962A9-3BB6-4FCC-B1E6-02E39ECE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05EFBF-7C67-49E3-9DF6-EBD55C359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8AEDC-64CE-4CFF-BF6A-B16125BC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4FA34-69FB-42EC-8554-635791A0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12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79DE1-2B52-4DC9-827D-4306EF06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790F68-B79F-49E3-9F50-1381E85B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F9777-A009-4F62-B893-AD94B8F18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58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E886B-9BC8-4D5F-8251-2654B78E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6A6ED-3D08-4D98-BE3F-DF7AB0D4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8E840-9993-4BE0-A0C7-8EA0DDCD5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061AC-CD35-49C9-BC39-B10F420A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1F6FB-E63E-4A1F-BEF7-E166673D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48D45-67D9-45BF-820A-D48E9A7D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52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A2B2-234F-4111-894F-7B281768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27D95-3C23-4E28-AEA9-2A166DC77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C141A-3DB8-4AA6-8DD6-C5F897555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A18AF-BAEC-4FCC-B3D0-5B02017D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F06E7-2364-41A0-93AD-37A23CF3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CCCA3-4DE7-4D04-8F35-709A8A33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8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A65816-2567-4E6B-A8A7-290B2DE5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A8C74-208E-4E5F-A2CD-BF5E8F17D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E37D3-9853-4386-9C8C-3C66D5674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425A6-4CD3-4B7B-B1BB-998F1803C81B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74B8-2F84-48CB-A5C6-CD417EFD4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2C26-E503-4376-8462-A1F4D1C95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4515E-BAC6-459E-8D23-606FB3C50A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1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hyperlink" Target="mailto:collettepriestman@hot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780E-82ED-4D1F-A3CA-36D4F58BD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625" y="68263"/>
            <a:ext cx="4722055" cy="1404937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Century Gothic" panose="020B0502020202020204" pitchFamily="34" charset="0"/>
              </a:rPr>
              <a:t>Half Term Challenge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3B3447-315D-4492-9445-8F2FDE1603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00" y="1663700"/>
            <a:ext cx="6172200" cy="1968500"/>
          </a:xfrm>
        </p:spPr>
        <p:txBody>
          <a:bodyPr>
            <a:normAutofit fontScale="77500" lnSpcReduction="20000"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During the week commencing the 15</a:t>
            </a:r>
            <a:r>
              <a:rPr lang="en-GB" sz="2000" baseline="30000" dirty="0">
                <a:latin typeface="Century Gothic" panose="020B0502020202020204" pitchFamily="34" charset="0"/>
              </a:rPr>
              <a:t>th</a:t>
            </a:r>
            <a:r>
              <a:rPr lang="en-GB" sz="2000" dirty="0">
                <a:latin typeface="Century Gothic" panose="020B0502020202020204" pitchFamily="34" charset="0"/>
              </a:rPr>
              <a:t> February see if you can go for a walk or get out in your garden.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Each day have a look and record which birds you see. Mark the day of the week in the box every time you see one.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Return your completed sheets to </a:t>
            </a:r>
            <a:r>
              <a:rPr lang="en-GB" sz="2000" dirty="0">
                <a:latin typeface="Century Gothic" panose="020B0502020202020204" pitchFamily="34" charset="0"/>
                <a:hlinkClick r:id="rId2"/>
              </a:rPr>
              <a:t>collettepriestman@hotmail.com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Please make sure you have your name and school on the sheet.</a:t>
            </a:r>
          </a:p>
        </p:txBody>
      </p:sp>
      <p:pic>
        <p:nvPicPr>
          <p:cNvPr id="10" name="Picture 9" descr="Text, whiteboard&#10;&#10;Description automatically generated">
            <a:extLst>
              <a:ext uri="{FF2B5EF4-FFF2-40B4-BE49-F238E27FC236}">
                <a16:creationId xmlns:a16="http://schemas.microsoft.com/office/drawing/2014/main" id="{22F72350-BD21-4385-9B3F-8EC2551D431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135" y="4186"/>
            <a:ext cx="1176468" cy="1663700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E9B89936-36E7-471B-805E-A484425C21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067" y="6003157"/>
            <a:ext cx="949682" cy="719715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D4729542-D049-4EB0-A6DE-BA3252D9FF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53" y="6061881"/>
            <a:ext cx="949682" cy="656863"/>
          </a:xfrm>
          <a:prstGeom prst="rect">
            <a:avLst/>
          </a:prstGeom>
        </p:spPr>
      </p:pic>
      <p:pic>
        <p:nvPicPr>
          <p:cNvPr id="16" name="Picture 15" descr="Logo&#10;&#10;Description automatically generated with medium confidence">
            <a:extLst>
              <a:ext uri="{FF2B5EF4-FFF2-40B4-BE49-F238E27FC236}">
                <a16:creationId xmlns:a16="http://schemas.microsoft.com/office/drawing/2014/main" id="{AB8663A7-C797-4BE4-83FA-CFBA60A57A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267" y="5983796"/>
            <a:ext cx="1343094" cy="762877"/>
          </a:xfrm>
          <a:prstGeom prst="rect">
            <a:avLst/>
          </a:prstGeom>
        </p:spPr>
      </p:pic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E0DF2A1E-6181-4A29-9F41-4C77CC9939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752" y="5976698"/>
            <a:ext cx="810434" cy="727112"/>
          </a:xfrm>
          <a:prstGeom prst="rect">
            <a:avLst/>
          </a:prstGeom>
        </p:spPr>
      </p:pic>
      <p:pic>
        <p:nvPicPr>
          <p:cNvPr id="20" name="Picture 19" descr="A picture containing text, tool&#10;&#10;Description automatically generated">
            <a:extLst>
              <a:ext uri="{FF2B5EF4-FFF2-40B4-BE49-F238E27FC236}">
                <a16:creationId xmlns:a16="http://schemas.microsoft.com/office/drawing/2014/main" id="{7E10D009-1B76-44FC-91DB-9301C09A206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81"/>
          <a:stretch/>
        </p:blipFill>
        <p:spPr>
          <a:xfrm>
            <a:off x="0" y="0"/>
            <a:ext cx="1593131" cy="1183517"/>
          </a:xfrm>
          <a:prstGeom prst="rect">
            <a:avLst/>
          </a:prstGeom>
        </p:spPr>
      </p:pic>
      <p:pic>
        <p:nvPicPr>
          <p:cNvPr id="22" name="Picture 21" descr="Logo&#10;&#10;Description automatically generated with low confidence">
            <a:extLst>
              <a:ext uri="{FF2B5EF4-FFF2-40B4-BE49-F238E27FC236}">
                <a16:creationId xmlns:a16="http://schemas.microsoft.com/office/drawing/2014/main" id="{F57059B2-90A1-4E1A-8F99-C255E0FD93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567" y="6005808"/>
            <a:ext cx="810433" cy="714412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D6619FE9-079C-4538-8BEF-A664A3A836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8" y="6069442"/>
            <a:ext cx="1343094" cy="504851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5AD7E967-1CB9-4F3A-ACF4-D9EE09B0181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" r="2858" b="5161"/>
          <a:stretch/>
        </p:blipFill>
        <p:spPr>
          <a:xfrm>
            <a:off x="6929908" y="154190"/>
            <a:ext cx="5055427" cy="5598909"/>
          </a:xfrm>
          <a:prstGeom prst="rect">
            <a:avLst/>
          </a:prstGeom>
        </p:spPr>
      </p:pic>
      <p:pic>
        <p:nvPicPr>
          <p:cNvPr id="7" name="Picture 6" descr="A picture containing text, bird, group, different&#10;&#10;Description automatically generated">
            <a:extLst>
              <a:ext uri="{FF2B5EF4-FFF2-40B4-BE49-F238E27FC236}">
                <a16:creationId xmlns:a16="http://schemas.microsoft.com/office/drawing/2014/main" id="{CF37A06E-4BA9-4225-934A-A88EDC5ACB8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6" y="3538539"/>
            <a:ext cx="3429597" cy="222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5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2BCBB8BA908D42BFC1A7BA3D4A8217" ma:contentTypeVersion="10" ma:contentTypeDescription="Create a new document." ma:contentTypeScope="" ma:versionID="52592079fe97bf003a245352705ca528">
  <xsd:schema xmlns:xsd="http://www.w3.org/2001/XMLSchema" xmlns:xs="http://www.w3.org/2001/XMLSchema" xmlns:p="http://schemas.microsoft.com/office/2006/metadata/properties" xmlns:ns3="badfb9e2-6435-4854-a98e-428442fc88ec" targetNamespace="http://schemas.microsoft.com/office/2006/metadata/properties" ma:root="true" ma:fieldsID="5219614e516450e1c9e9b8d90a723661" ns3:_="">
    <xsd:import namespace="badfb9e2-6435-4854-a98e-428442fc88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fb9e2-6435-4854-a98e-428442fc88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166409-8AFD-4EEE-88E3-6B98A1E6B5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9B7D61-71BC-49F5-A023-5866A1F05204}">
  <ds:schemaRefs>
    <ds:schemaRef ds:uri="http://purl.org/dc/elements/1.1/"/>
    <ds:schemaRef ds:uri="http://schemas.openxmlformats.org/package/2006/metadata/core-properties"/>
    <ds:schemaRef ds:uri="http://purl.org/dc/terms/"/>
    <ds:schemaRef ds:uri="badfb9e2-6435-4854-a98e-428442fc88ec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6B4227-BE10-485B-982D-C007F0F38458}">
  <ds:schemaRefs>
    <ds:schemaRef ds:uri="badfb9e2-6435-4854-a98e-428442fc88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Half Term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C. HARRIES</dc:creator>
  <cp:lastModifiedBy>Windows User</cp:lastModifiedBy>
  <cp:revision>2</cp:revision>
  <dcterms:created xsi:type="dcterms:W3CDTF">2021-01-14T14:34:47Z</dcterms:created>
  <dcterms:modified xsi:type="dcterms:W3CDTF">2021-02-11T11:29:45Z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0x010100D52BCBB8BA908D42BFC1A7BA3D4A8217</vt:lpwstr>
  </property>
</Properties>
</file>