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30327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0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4486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6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7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80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ADC20A3-CE2A-4C86-9383-BE19E95AECC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97716A5-D7FE-4C65-B5A4-9EA64BB5E20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075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0218"/>
            <a:ext cx="9601200" cy="127461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Learning all about the Mayan Civilisation</a:t>
            </a:r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60091">
            <a:off x="317123" y="2433814"/>
            <a:ext cx="3937575" cy="29531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361" y="1440873"/>
            <a:ext cx="3786002" cy="4636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27619">
            <a:off x="7717271" y="2181494"/>
            <a:ext cx="4644215" cy="35225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0655" y="5560291"/>
            <a:ext cx="2475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Topic work by Devon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209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Franklin Gothic Book</vt:lpstr>
      <vt:lpstr>Crop</vt:lpstr>
      <vt:lpstr>Learning all about the Mayan Civilisation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all about the Mayan Civilisation</dc:title>
  <dc:creator>Windows User</dc:creator>
  <cp:lastModifiedBy>Clerk of. Governors</cp:lastModifiedBy>
  <cp:revision>2</cp:revision>
  <dcterms:created xsi:type="dcterms:W3CDTF">2020-04-24T15:29:53Z</dcterms:created>
  <dcterms:modified xsi:type="dcterms:W3CDTF">2020-04-26T06:38:15Z</dcterms:modified>
</cp:coreProperties>
</file>