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4391A8F-2C26-4BD4-A293-5233451912A1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45353FB-A8F2-4CDD-B641-AFC2BA7E7EB0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3596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1A8F-2C26-4BD4-A293-5233451912A1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353FB-A8F2-4CDD-B641-AFC2BA7E7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601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1A8F-2C26-4BD4-A293-5233451912A1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353FB-A8F2-4CDD-B641-AFC2BA7E7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95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1A8F-2C26-4BD4-A293-5233451912A1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353FB-A8F2-4CDD-B641-AFC2BA7E7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2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391A8F-2C26-4BD4-A293-5233451912A1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5353FB-A8F2-4CDD-B641-AFC2BA7E7E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13288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1A8F-2C26-4BD4-A293-5233451912A1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353FB-A8F2-4CDD-B641-AFC2BA7E7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27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1A8F-2C26-4BD4-A293-5233451912A1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353FB-A8F2-4CDD-B641-AFC2BA7E7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6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1A8F-2C26-4BD4-A293-5233451912A1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353FB-A8F2-4CDD-B641-AFC2BA7E7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36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91A8F-2C26-4BD4-A293-5233451912A1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353FB-A8F2-4CDD-B641-AFC2BA7E7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01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391A8F-2C26-4BD4-A293-5233451912A1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5353FB-A8F2-4CDD-B641-AFC2BA7E7EB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033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391A8F-2C26-4BD4-A293-5233451912A1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5353FB-A8F2-4CDD-B641-AFC2BA7E7EB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995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4391A8F-2C26-4BD4-A293-5233451912A1}" type="datetimeFigureOut">
              <a:rPr lang="en-GB" smtClean="0"/>
              <a:t>26/04/2020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45353FB-A8F2-4CDD-B641-AFC2BA7E7EB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220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Planting and looking after our seeds</a:t>
            </a:r>
            <a:endParaRPr lang="en-GB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018" y="2286000"/>
            <a:ext cx="3602182" cy="35814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491" y="2286000"/>
            <a:ext cx="3574473" cy="3581400"/>
          </a:xfrm>
        </p:spPr>
      </p:pic>
    </p:spTree>
    <p:extLst>
      <p:ext uri="{BB962C8B-B14F-4D97-AF65-F5344CB8AC3E}">
        <p14:creationId xmlns:p14="http://schemas.microsoft.com/office/powerpoint/2010/main" val="55594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Century Gothic" panose="020B0502020202020204" pitchFamily="34" charset="0"/>
              </a:rPr>
              <a:t>Planting and looking after </a:t>
            </a:r>
            <a:r>
              <a:rPr lang="en-GB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our seeds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27" y="2171700"/>
            <a:ext cx="4682837" cy="4173681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525014" y="1911928"/>
            <a:ext cx="4443984" cy="905164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Now I making my seed packet</a:t>
            </a:r>
            <a:endParaRPr lang="en-GB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46" y="2974109"/>
            <a:ext cx="3722254" cy="2893291"/>
          </a:xfrm>
        </p:spPr>
      </p:pic>
    </p:spTree>
    <p:extLst>
      <p:ext uri="{BB962C8B-B14F-4D97-AF65-F5344CB8AC3E}">
        <p14:creationId xmlns:p14="http://schemas.microsoft.com/office/powerpoint/2010/main" val="9009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Now we are making bug hotels </a:t>
            </a:r>
            <a:endParaRPr lang="en-GB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1089891" y="1736436"/>
            <a:ext cx="4725693" cy="674255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Who will be my first guest?</a:t>
            </a:r>
            <a:endParaRPr lang="en-GB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53" y="2686339"/>
            <a:ext cx="3417363" cy="2562225"/>
          </a:xfrm>
        </p:spPr>
      </p:pic>
      <p:sp>
        <p:nvSpPr>
          <p:cNvPr id="20" name="Text Placeholder 19"/>
          <p:cNvSpPr>
            <a:spLocks noGrp="1"/>
          </p:cNvSpPr>
          <p:nvPr>
            <p:ph type="body" sz="quarter" idx="3"/>
          </p:nvPr>
        </p:nvSpPr>
        <p:spPr>
          <a:xfrm>
            <a:off x="6525014" y="1487055"/>
            <a:ext cx="4443984" cy="923637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This looks like a good place to visit</a:t>
            </a:r>
            <a:endParaRPr lang="en-GB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88" y="3674630"/>
            <a:ext cx="1922412" cy="2562225"/>
          </a:xfr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48" y="2686051"/>
            <a:ext cx="3196888" cy="375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8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17</TotalTime>
  <Words>39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Century Gothic</vt:lpstr>
      <vt:lpstr>Franklin Gothic Book</vt:lpstr>
      <vt:lpstr>Crop</vt:lpstr>
      <vt:lpstr>Planting and looking after our seeds</vt:lpstr>
      <vt:lpstr>Planting and looking after our seeds</vt:lpstr>
      <vt:lpstr>Now we are making bug hotels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Planting and looking after my seeds</dc:title>
  <dc:creator>Windows User</dc:creator>
  <cp:lastModifiedBy>Clerk of. Governors</cp:lastModifiedBy>
  <cp:revision>4</cp:revision>
  <dcterms:created xsi:type="dcterms:W3CDTF">2020-04-24T13:35:47Z</dcterms:created>
  <dcterms:modified xsi:type="dcterms:W3CDTF">2020-04-26T06:38:44Z</dcterms:modified>
</cp:coreProperties>
</file>