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33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71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1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4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1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8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4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9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5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3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9ECE6B-3C27-44B7-9C39-8C192DAD6FB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898E47-FFC2-4436-B0F6-F710CC7AA26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00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Working </a:t>
            </a:r>
            <a:r>
              <a:rPr lang="en-GB" smtClean="0">
                <a:latin typeface="Century Gothic" panose="020B0502020202020204" pitchFamily="34" charset="0"/>
              </a:rPr>
              <a:t>hard and having </a:t>
            </a:r>
            <a:r>
              <a:rPr lang="en-GB" dirty="0" smtClean="0">
                <a:latin typeface="Century Gothic" panose="020B0502020202020204" pitchFamily="34" charset="0"/>
              </a:rPr>
              <a:t>fun at home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Image previe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2" y="2079105"/>
            <a:ext cx="30170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873" y="2079105"/>
            <a:ext cx="2944600" cy="39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655" y="2170545"/>
            <a:ext cx="3124968" cy="391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451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Century Gothic</vt:lpstr>
      <vt:lpstr>Retrospect</vt:lpstr>
      <vt:lpstr>Working hard and having fun at home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Clerk of. Governors</cp:lastModifiedBy>
  <cp:revision>2</cp:revision>
  <dcterms:created xsi:type="dcterms:W3CDTF">2020-04-07T09:35:17Z</dcterms:created>
  <dcterms:modified xsi:type="dcterms:W3CDTF">2020-04-07T11:11:31Z</dcterms:modified>
</cp:coreProperties>
</file>