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5618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3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9147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8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9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0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37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55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619D29-C438-4874-A4FC-6FF9F96B15AC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255236D-D510-4903-BE06-684CD9DA6A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479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Gravity in action </a:t>
            </a:r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4109" y="1636135"/>
            <a:ext cx="4064000" cy="433185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7018" y="1756208"/>
            <a:ext cx="4064000" cy="3851564"/>
          </a:xfrm>
        </p:spPr>
      </p:pic>
      <p:sp>
        <p:nvSpPr>
          <p:cNvPr id="8" name="TextBox 7"/>
          <p:cNvSpPr txBox="1"/>
          <p:nvPr/>
        </p:nvSpPr>
        <p:spPr>
          <a:xfrm>
            <a:off x="6807200" y="4525818"/>
            <a:ext cx="350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Year 4 Science investigation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093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Franklin Gothic Book</vt:lpstr>
      <vt:lpstr>Crop</vt:lpstr>
      <vt:lpstr>Gravity in action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in action</dc:title>
  <dc:creator>Windows User</dc:creator>
  <cp:lastModifiedBy>Clerk of. Governors</cp:lastModifiedBy>
  <cp:revision>2</cp:revision>
  <dcterms:created xsi:type="dcterms:W3CDTF">2020-04-24T15:43:28Z</dcterms:created>
  <dcterms:modified xsi:type="dcterms:W3CDTF">2020-04-26T06:39:12Z</dcterms:modified>
</cp:coreProperties>
</file>