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mDbunXUF4CYM4fgNDE6tSA&amp;r=0&amp;pid=OfficeInsert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42" d="100"/>
          <a:sy n="42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38CD3-F627-422E-968A-6A662AB2F882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CC993-D6C4-446A-8D80-E318A2166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6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ko-KR" dirty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83887" indent="-301495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205979" indent="-241196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88371" indent="-241196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170763" indent="-241196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653154" indent="-241196" defTabSz="963109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3135546" indent="-241196" defTabSz="963109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617938" indent="-241196" defTabSz="963109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4100330" indent="-241196" defTabSz="963109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marL="0" marR="0" lvl="0" indent="0" algn="r" defTabSz="964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4636A-0145-44C9-9667-0AFC9914C41F}" type="slidenum">
              <a:rPr kumimoji="0" lang="en-GB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algun Gothic" pitchFamily="34" charset="-127"/>
                <a:cs typeface="+mn-cs"/>
              </a:rPr>
              <a:pPr marL="0" marR="0" lvl="0" indent="0" algn="r" defTabSz="9643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ko-K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algun Gothic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13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C69E-4BCD-1C66-6F4C-6AFF11595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8B622-5B84-917E-BFBF-BDAA80201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53327-3CBA-CBAA-81DB-876880F7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121B1-DC6D-3A03-D10D-A740B96E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51A0-4957-259F-FC32-B08D857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7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EB1F-D648-BB38-14E6-0B76718E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62A41-CF1C-51F3-68D3-D09965119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02C4A-6B40-A75A-863C-ECA85636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45A73-8980-C946-4FD5-AD41B510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F8F6E-DF4A-895A-27C8-AFAE977E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5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6325B-227F-FFA1-AB89-56B285794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97959-B4E1-6940-A43A-56F8CE5B9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9A211-DC37-9D77-1EA9-7D5D5740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FF79-78FF-2FB1-03D6-CB22960F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41AC-2262-6A33-410C-A03D1C7E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17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68D26-4BE3-4F7A-AC11-3C58A91DA8BD}" type="slidenum">
              <a:rPr lang="en-GB">
                <a:solidFill>
                  <a:srgbClr val="5E6A71"/>
                </a:solidFill>
              </a:rPr>
              <a:pPr/>
              <a:t>‹#›</a:t>
            </a:fld>
            <a:endParaRPr lang="en-GB" dirty="0">
              <a:solidFill>
                <a:srgbClr val="5E6A7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14734" y="738790"/>
            <a:ext cx="5176031" cy="19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5355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E306-4293-07BD-32BB-0C16FFA0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DD9B3-E17D-BA3D-3756-01DE7391F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D5B74-6762-5360-11BB-C1838138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298CB-E1E7-36F3-5427-ADC36B64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49A51-D837-4EB5-DBEE-92941F24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2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D74B-2F28-A734-6BEA-D8F18942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6F26-AD9F-DCAD-F5B6-5872DD85E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37BE-BE5B-0115-11A4-A131D032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791DA-E551-53D2-6B3E-1ED60A8F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BE336-1740-E822-D8C7-E136C88B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7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266B-DC42-5FA4-4A21-968E808F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743F-34EE-93EB-7FE6-762ECE32B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99BF8-2E56-1658-5E9D-5A71B58A5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8DB97-38AF-1EA3-9D4C-10926FC6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DCEA1-0478-E38F-40CC-5A8612B6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1D378-8425-D0BA-2469-B2EA083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27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8C2A-B9F2-8F2F-AB29-BF5D760F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70A90-2F42-83E4-F349-92D22216F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89B5A-55FA-9C4C-F531-5152A418A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25BB4-7CE9-8721-A5DE-3D5BB2B3C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CDE95-03C0-5651-8FDF-4DDF12587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11E67-C594-6C45-75D8-673B6DAA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B85E4-1DAE-D719-6C9B-BFDCEC3F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693C4-C758-DDD0-B7B6-FCDB97AD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02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D96F-84A3-DF5D-025F-FF1EA259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2CFBE-1F9C-0F92-67EF-E8510800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22A24-83B9-790E-E81B-5CE87C7B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D13AB-BE11-C10C-D4A1-A3E3EC38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3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2D7D1-1A2C-927E-FAC0-F8AF941C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5B12-4BAD-8AF5-C1B7-C0BCFD61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1956A-10A2-5D44-9E8E-C148C96E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38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E248-BFFD-6A4F-FD48-ABD23F88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8E3C-7F77-1415-18D9-4F93426C8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60620-A25F-AEE3-BBD4-893D256DC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81AA7-4B9F-8011-34E0-9B495736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08CEE-2319-4C89-B46D-B6E1DD33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CF894-0394-3656-CDC3-8C83E42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6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CF6C-9CCD-7D94-5E5C-58272663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79255-0961-4318-0340-181FE2B8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E64F4-0D7F-14DA-3CDF-872DC5DDE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976BE-0B06-AF0F-92BE-625AAA17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AFA79-B924-2547-5961-F4665453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0E745-6865-EA53-1252-FFB30469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4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1434E-EC7D-4A4B-7404-77D338A7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DAA47-E12E-BFCE-8AA9-87A1B851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A2CAE-9BC8-4F18-33F7-E71766F86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D368D-615B-4E2E-ABE2-5779B0EE89E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003FC-26CD-45E9-1A2F-A21BE5C81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EEDA2-FA04-0573-E72A-E200EA662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DC3D-03A6-4137-B4EC-0D6CEB31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1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Bright_orange_fish_Oregon_Coast_Aquarium.JPG" TargetMode="External"/><Relationship Id="rId13" Type="http://schemas.openxmlformats.org/officeDocument/2006/relationships/image" Target="../media/image6.jpg"/><Relationship Id="rId18" Type="http://schemas.openxmlformats.org/officeDocument/2006/relationships/hyperlink" Target="http://evilturnover.deviantart.com/art/Picnic-Basket-Season-2-Episode-3-307098294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0.png"/><Relationship Id="rId7" Type="http://schemas.openxmlformats.org/officeDocument/2006/relationships/image" Target="../media/image3.jpeg"/><Relationship Id="rId12" Type="http://schemas.openxmlformats.org/officeDocument/2006/relationships/hyperlink" Target="http://www.bethfishreads.com/2013/02/review-only-one-you-you-be-you-by-linda.html" TargetMode="Externa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en.wikipedia.org/wiki/Rother-class_lifeboat" TargetMode="External"/><Relationship Id="rId20" Type="http://schemas.openxmlformats.org/officeDocument/2006/relationships/hyperlink" Target="http://whatkatydiddesign.blogspot.com/2010/01/under-sea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lickr.com/photos/jillclardy/4730500487/" TargetMode="External"/><Relationship Id="rId11" Type="http://schemas.openxmlformats.org/officeDocument/2006/relationships/image" Target="../media/image5.jpg&amp;ehk=mDbunXUF4CYM4fgNDE6tSA&amp;r=0&amp;pid=OfficeInsert"/><Relationship Id="rId24" Type="http://schemas.openxmlformats.org/officeDocument/2006/relationships/hyperlink" Target="https://archive.org/details/ebb-and-flo-ebbs-birthday-2005" TargetMode="External"/><Relationship Id="rId5" Type="http://schemas.openxmlformats.org/officeDocument/2006/relationships/image" Target="../media/image2.jpg"/><Relationship Id="rId15" Type="http://schemas.openxmlformats.org/officeDocument/2006/relationships/image" Target="../media/image7.jpg"/><Relationship Id="rId23" Type="http://schemas.openxmlformats.org/officeDocument/2006/relationships/image" Target="../media/image11.jpg"/><Relationship Id="rId10" Type="http://schemas.openxmlformats.org/officeDocument/2006/relationships/hyperlink" Target="http://pat-pato-pat.deviantart.com/art/lighthouse-51733849" TargetMode="External"/><Relationship Id="rId19" Type="http://schemas.openxmlformats.org/officeDocument/2006/relationships/image" Target="../media/image9.jpg"/><Relationship Id="rId4" Type="http://schemas.openxmlformats.org/officeDocument/2006/relationships/hyperlink" Target="https://www.flickr.com/photos/lindah/299001098" TargetMode="External"/><Relationship Id="rId9" Type="http://schemas.openxmlformats.org/officeDocument/2006/relationships/image" Target="../media/image4.jpg"/><Relationship Id="rId14" Type="http://schemas.openxmlformats.org/officeDocument/2006/relationships/hyperlink" Target="http://www.publicdomainpictures.net/view-image.php?image=68114" TargetMode="External"/><Relationship Id="rId22" Type="http://schemas.openxmlformats.org/officeDocument/2006/relationships/hyperlink" Target="https://courses.lumenlearning.com/prealgebra/chapter/visualize-fract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3" name="그룹 1"/>
          <p:cNvGrpSpPr>
            <a:grpSpLocks/>
          </p:cNvGrpSpPr>
          <p:nvPr/>
        </p:nvGrpSpPr>
        <p:grpSpPr bwMode="auto">
          <a:xfrm>
            <a:off x="29065" y="309362"/>
            <a:ext cx="11899569" cy="6084121"/>
            <a:chOff x="108390" y="358636"/>
            <a:chExt cx="8394036" cy="5011407"/>
          </a:xfrm>
        </p:grpSpPr>
        <p:grpSp>
          <p:nvGrpSpPr>
            <p:cNvPr id="230411" name="Group 13"/>
            <p:cNvGrpSpPr>
              <a:grpSpLocks/>
            </p:cNvGrpSpPr>
            <p:nvPr/>
          </p:nvGrpSpPr>
          <p:grpSpPr bwMode="auto">
            <a:xfrm>
              <a:off x="251914" y="1204015"/>
              <a:ext cx="2255496" cy="1291429"/>
              <a:chOff x="864676" y="628420"/>
              <a:chExt cx="2256794" cy="1290980"/>
            </a:xfrm>
          </p:grpSpPr>
          <p:grpSp>
            <p:nvGrpSpPr>
              <p:cNvPr id="230460" name="Group 5"/>
              <p:cNvGrpSpPr>
                <a:grpSpLocks/>
              </p:cNvGrpSpPr>
              <p:nvPr/>
            </p:nvGrpSpPr>
            <p:grpSpPr bwMode="auto">
              <a:xfrm>
                <a:off x="872654" y="628420"/>
                <a:ext cx="2164229" cy="924825"/>
                <a:chOff x="1049652" y="556412"/>
                <a:chExt cx="1442819" cy="924825"/>
              </a:xfrm>
            </p:grpSpPr>
            <p:sp>
              <p:nvSpPr>
                <p:cNvPr id="138" name="Rounded Rectangle 4"/>
                <p:cNvSpPr/>
                <p:nvPr/>
              </p:nvSpPr>
              <p:spPr>
                <a:xfrm>
                  <a:off x="1052311" y="556412"/>
                  <a:ext cx="1440160" cy="924825"/>
                </a:xfrm>
                <a:prstGeom prst="roundRect">
                  <a:avLst>
                    <a:gd name="adj" fmla="val 8817"/>
                  </a:avLst>
                </a:prstGeom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굴림" pitchFamily="34" charset="-127"/>
                  </a:endParaRPr>
                </a:p>
              </p:txBody>
            </p:sp>
            <p:sp>
              <p:nvSpPr>
                <p:cNvPr id="139" name="Round Same Side Corner Rectangle 63"/>
                <p:cNvSpPr/>
                <p:nvPr/>
              </p:nvSpPr>
              <p:spPr>
                <a:xfrm>
                  <a:off x="1049652" y="557901"/>
                  <a:ext cx="1440160" cy="223760"/>
                </a:xfrm>
                <a:prstGeom prst="round2SameRect">
                  <a:avLst/>
                </a:prstGeom>
                <a:solidFill>
                  <a:srgbClr val="92D05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1600" b="1" dirty="0">
                      <a:solidFill>
                        <a:srgbClr val="FFFFFF"/>
                      </a:solidFill>
                      <a:latin typeface="Arial"/>
                      <a:ea typeface="굴림" pitchFamily="34" charset="-127"/>
                    </a:rPr>
                    <a:t>Communication &amp; Language</a:t>
                  </a: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굴림" pitchFamily="34" charset="-127"/>
                    </a:rPr>
                    <a:t> </a:t>
                  </a:r>
                  <a:endParaRPr kumimoji="0" lang="en-GB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굴림" pitchFamily="34" charset="-127"/>
                  </a:endParaRPr>
                </a:p>
              </p:txBody>
            </p:sp>
          </p:grpSp>
          <p:sp>
            <p:nvSpPr>
              <p:cNvPr id="230462" name="Rectangle 10"/>
              <p:cNvSpPr>
                <a:spLocks noChangeArrowheads="1"/>
              </p:cNvSpPr>
              <p:nvPr/>
            </p:nvSpPr>
            <p:spPr bwMode="auto">
              <a:xfrm>
                <a:off x="864676" y="829681"/>
                <a:ext cx="2256794" cy="1089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Malgun Gothic" pitchFamily="34" charset="-127"/>
                  </a:rPr>
                  <a:t>Following stories and explaining understanding.           Responding to how and why questions. Developing own narratives through role play.</a:t>
                </a:r>
              </a:p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Malgun Gothic" pitchFamily="34" charset="-127"/>
                </a:endParaRPr>
              </a:p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Malgun Gothic" pitchFamily="34" charset="-127"/>
                  </a:rPr>
                  <a:t> </a:t>
                </a:r>
              </a:p>
              <a:p>
                <a:pPr marL="116128" marR="0" lvl="0" indent="-116128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Malgun Gothic" pitchFamily="34" charset="-127"/>
                </a:endParaRPr>
              </a:p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Malgun Gothic" pitchFamily="34" charset="-127"/>
                </a:endParaRPr>
              </a:p>
            </p:txBody>
          </p:sp>
        </p:grpSp>
        <p:grpSp>
          <p:nvGrpSpPr>
            <p:cNvPr id="230412" name="Group 14"/>
            <p:cNvGrpSpPr>
              <a:grpSpLocks/>
            </p:cNvGrpSpPr>
            <p:nvPr/>
          </p:nvGrpSpPr>
          <p:grpSpPr bwMode="auto">
            <a:xfrm>
              <a:off x="5899002" y="929994"/>
              <a:ext cx="2603424" cy="1538677"/>
              <a:chOff x="714578" y="1587007"/>
              <a:chExt cx="2602512" cy="1537288"/>
            </a:xfrm>
          </p:grpSpPr>
          <p:grpSp>
            <p:nvGrpSpPr>
              <p:cNvPr id="230455" name="Group 67"/>
              <p:cNvGrpSpPr>
                <a:grpSpLocks/>
              </p:cNvGrpSpPr>
              <p:nvPr/>
            </p:nvGrpSpPr>
            <p:grpSpPr bwMode="auto">
              <a:xfrm>
                <a:off x="983638" y="1587007"/>
                <a:ext cx="2333452" cy="1537288"/>
                <a:chOff x="1429385" y="498503"/>
                <a:chExt cx="1555634" cy="1537288"/>
              </a:xfrm>
            </p:grpSpPr>
            <p:sp>
              <p:nvSpPr>
                <p:cNvPr id="133" name="Rounded Rectangle 70"/>
                <p:cNvSpPr/>
                <p:nvPr/>
              </p:nvSpPr>
              <p:spPr>
                <a:xfrm>
                  <a:off x="1442301" y="675996"/>
                  <a:ext cx="1529803" cy="1359795"/>
                </a:xfrm>
                <a:prstGeom prst="roundRect">
                  <a:avLst>
                    <a:gd name="adj" fmla="val 8817"/>
                  </a:avLst>
                </a:prstGeom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ko-KR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굴림" pitchFamily="34" charset="-127"/>
                    </a:rPr>
                    <a:t>C</a:t>
                  </a:r>
                </a:p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GB" altLang="ko-KR" sz="1200" dirty="0">
                    <a:solidFill>
                      <a:srgbClr val="0070C0"/>
                    </a:solidFill>
                    <a:latin typeface="Calibri" panose="020F0502020204030204" pitchFamily="34" charset="0"/>
                    <a:ea typeface="굴림" pitchFamily="34" charset="-127"/>
                    <a:cs typeface="Calibri" panose="020F0502020204030204" pitchFamily="34" charset="0"/>
                  </a:endParaRPr>
                </a:p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altLang="ko-KR" sz="1100" dirty="0">
                      <a:solidFill>
                        <a:srgbClr val="0070C0"/>
                      </a:solidFill>
                      <a:latin typeface="Calibri" panose="020F0502020204030204" pitchFamily="34" charset="0"/>
                      <a:ea typeface="굴림" pitchFamily="34" charset="-127"/>
                      <a:cs typeface="Calibri" panose="020F0502020204030204" pitchFamily="34" charset="0"/>
                    </a:rPr>
                    <a:t>Doubling numbers 1,2,3,4,5. Counting on &amp; back for addition and subtraction, sharing and halving, odd and even, counting beyond 20, naming 3D shapes. (Exploring weight, length, capacity, time, money, spatial reasoning through play and stories.)</a:t>
                  </a:r>
                </a:p>
              </p:txBody>
            </p:sp>
            <p:sp>
              <p:nvSpPr>
                <p:cNvPr id="134" name="Round Same Side Corner Rectangle 71"/>
                <p:cNvSpPr/>
                <p:nvPr/>
              </p:nvSpPr>
              <p:spPr>
                <a:xfrm>
                  <a:off x="1429385" y="498503"/>
                  <a:ext cx="1555634" cy="436521"/>
                </a:xfrm>
                <a:prstGeom prst="round2SameRect">
                  <a:avLst/>
                </a:prstGeom>
                <a:solidFill>
                  <a:srgbClr val="92D05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굴림" pitchFamily="34" charset="-127"/>
                    </a:rPr>
                    <a:t>MATHS  </a:t>
                  </a:r>
                  <a:endParaRPr kumimoji="0" lang="en-GB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굴림" pitchFamily="34" charset="-127"/>
                  </a:endParaRPr>
                </a:p>
              </p:txBody>
            </p:sp>
          </p:grpSp>
          <p:sp>
            <p:nvSpPr>
              <p:cNvPr id="230456" name="Rectangle 69"/>
              <p:cNvSpPr>
                <a:spLocks noChangeArrowheads="1"/>
              </p:cNvSpPr>
              <p:nvPr/>
            </p:nvSpPr>
            <p:spPr bwMode="auto">
              <a:xfrm>
                <a:off x="714578" y="2002546"/>
                <a:ext cx="2454252" cy="200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16128" marR="0" lvl="0" indent="-116128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</a:endParaRPr>
              </a:p>
            </p:txBody>
          </p:sp>
        </p:grpSp>
        <p:grpSp>
          <p:nvGrpSpPr>
            <p:cNvPr id="230413" name="Group 15"/>
            <p:cNvGrpSpPr>
              <a:grpSpLocks/>
            </p:cNvGrpSpPr>
            <p:nvPr/>
          </p:nvGrpSpPr>
          <p:grpSpPr bwMode="auto">
            <a:xfrm>
              <a:off x="108390" y="2471877"/>
              <a:ext cx="2659717" cy="1622978"/>
              <a:chOff x="685195" y="2975891"/>
              <a:chExt cx="2658802" cy="1623864"/>
            </a:xfrm>
          </p:grpSpPr>
          <p:grpSp>
            <p:nvGrpSpPr>
              <p:cNvPr id="230450" name="Group 76"/>
              <p:cNvGrpSpPr>
                <a:grpSpLocks/>
              </p:cNvGrpSpPr>
              <p:nvPr/>
            </p:nvGrpSpPr>
            <p:grpSpPr bwMode="auto">
              <a:xfrm>
                <a:off x="807682" y="2975891"/>
                <a:ext cx="2536315" cy="1623864"/>
                <a:chOff x="1246364" y="671635"/>
                <a:chExt cx="1690876" cy="1623864"/>
              </a:xfrm>
            </p:grpSpPr>
            <p:sp>
              <p:nvSpPr>
                <p:cNvPr id="128" name="Rounded Rectangle 77"/>
                <p:cNvSpPr/>
                <p:nvPr/>
              </p:nvSpPr>
              <p:spPr>
                <a:xfrm>
                  <a:off x="1246365" y="815436"/>
                  <a:ext cx="1690875" cy="1480063"/>
                </a:xfrm>
                <a:prstGeom prst="roundRect">
                  <a:avLst>
                    <a:gd name="adj" fmla="val 8817"/>
                  </a:avLst>
                </a:prstGeom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altLang="ko-KR" sz="1100" dirty="0">
                      <a:solidFill>
                        <a:srgbClr val="0070C0"/>
                      </a:solidFill>
                      <a:latin typeface="Calibri" panose="020F0502020204030204" pitchFamily="34" charset="0"/>
                      <a:ea typeface="굴림" pitchFamily="34" charset="-127"/>
                      <a:cs typeface="Calibri" panose="020F0502020204030204" pitchFamily="34" charset="0"/>
                    </a:rPr>
                    <a:t>What do I need to do to make this bean grow? Growing beans and sunflowers. What plants need. Keeping a class bean diary. Instructions for planting a seed. Investigating seeds in the food we eat. Beebot visits the garden.  Investigating sea creatures, at the beach, floating and sinking. Why do we need lighthouses? Who was Grace Darling? Reading &amp; creating simple maps. Growing butterflies. </a:t>
                  </a:r>
                </a:p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굴림" pitchFamily="34" charset="-127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Round Same Side Corner Rectangle 78"/>
                <p:cNvSpPr/>
                <p:nvPr/>
              </p:nvSpPr>
              <p:spPr>
                <a:xfrm>
                  <a:off x="1246364" y="671635"/>
                  <a:ext cx="1610209" cy="200311"/>
                </a:xfrm>
                <a:prstGeom prst="round2SameRect">
                  <a:avLst/>
                </a:prstGeom>
                <a:solidFill>
                  <a:srgbClr val="92D05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1600" b="1" dirty="0">
                      <a:solidFill>
                        <a:srgbClr val="FFFFFF"/>
                      </a:solidFill>
                      <a:latin typeface="Arial"/>
                      <a:ea typeface="굴림" pitchFamily="34" charset="-127"/>
                    </a:rPr>
                    <a:t>The World</a:t>
                  </a: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굴림" pitchFamily="34" charset="-127"/>
                    </a:rPr>
                    <a:t> </a:t>
                  </a:r>
                  <a:endParaRPr kumimoji="0" lang="en-GB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굴림" pitchFamily="34" charset="-127"/>
                  </a:endParaRPr>
                </a:p>
              </p:txBody>
            </p:sp>
          </p:grpSp>
          <p:sp>
            <p:nvSpPr>
              <p:cNvPr id="230452" name="Rectangle 82"/>
              <p:cNvSpPr>
                <a:spLocks noChangeArrowheads="1"/>
              </p:cNvSpPr>
              <p:nvPr/>
            </p:nvSpPr>
            <p:spPr bwMode="auto">
              <a:xfrm>
                <a:off x="685195" y="3210705"/>
                <a:ext cx="2034364" cy="200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</a:endParaRPr>
              </a:p>
            </p:txBody>
          </p:sp>
        </p:grpSp>
        <p:grpSp>
          <p:nvGrpSpPr>
            <p:cNvPr id="230414" name="Group 16"/>
            <p:cNvGrpSpPr>
              <a:grpSpLocks/>
            </p:cNvGrpSpPr>
            <p:nvPr/>
          </p:nvGrpSpPr>
          <p:grpSpPr bwMode="auto">
            <a:xfrm>
              <a:off x="2949105" y="3737113"/>
              <a:ext cx="2648358" cy="1632930"/>
              <a:chOff x="3020302" y="3376340"/>
              <a:chExt cx="2649268" cy="1634416"/>
            </a:xfrm>
          </p:grpSpPr>
          <p:grpSp>
            <p:nvGrpSpPr>
              <p:cNvPr id="230445" name="Group 83"/>
              <p:cNvGrpSpPr>
                <a:grpSpLocks/>
              </p:cNvGrpSpPr>
              <p:nvPr/>
            </p:nvGrpSpPr>
            <p:grpSpPr bwMode="auto">
              <a:xfrm>
                <a:off x="3031319" y="3430708"/>
                <a:ext cx="2592880" cy="1580048"/>
                <a:chOff x="904583" y="629039"/>
                <a:chExt cx="1728584" cy="1580048"/>
              </a:xfrm>
            </p:grpSpPr>
            <p:sp>
              <p:nvSpPr>
                <p:cNvPr id="123" name="Rounded Rectangle 84"/>
                <p:cNvSpPr/>
                <p:nvPr/>
              </p:nvSpPr>
              <p:spPr>
                <a:xfrm>
                  <a:off x="904583" y="767248"/>
                  <a:ext cx="1728584" cy="1441839"/>
                </a:xfrm>
                <a:prstGeom prst="roundRect">
                  <a:avLst>
                    <a:gd name="adj" fmla="val 8817"/>
                  </a:avLst>
                </a:prstGeom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GB" altLang="ko-KR" sz="1200" dirty="0">
                    <a:solidFill>
                      <a:srgbClr val="0070C0"/>
                    </a:solidFill>
                    <a:latin typeface="Arial"/>
                    <a:ea typeface="굴림" pitchFamily="34" charset="-127"/>
                  </a:endParaRPr>
                </a:p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altLang="ko-KR" sz="1100" dirty="0">
                      <a:solidFill>
                        <a:srgbClr val="0070C0"/>
                      </a:solidFill>
                      <a:latin typeface="Calibri" panose="020F0502020204030204" pitchFamily="34" charset="0"/>
                      <a:ea typeface="굴림" pitchFamily="34" charset="-127"/>
                      <a:cs typeface="Calibri" panose="020F0502020204030204" pitchFamily="34" charset="0"/>
                    </a:rPr>
                    <a:t>3D seaside scenes, mixed media under the sea pictures, constructing large scale boats in the block area, exploring sculpture. Observational drawings/watercolours linked to science. </a:t>
                  </a:r>
                </a:p>
              </p:txBody>
            </p:sp>
            <p:sp>
              <p:nvSpPr>
                <p:cNvPr id="124" name="Round Same Side Corner Rectangle 85"/>
                <p:cNvSpPr/>
                <p:nvPr/>
              </p:nvSpPr>
              <p:spPr>
                <a:xfrm>
                  <a:off x="933205" y="629039"/>
                  <a:ext cx="1679687" cy="224041"/>
                </a:xfrm>
                <a:prstGeom prst="round2SameRect">
                  <a:avLst/>
                </a:prstGeom>
                <a:solidFill>
                  <a:srgbClr val="92D05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1600" b="1" dirty="0">
                      <a:solidFill>
                        <a:srgbClr val="FFFFFF"/>
                      </a:solidFill>
                      <a:latin typeface="Arial"/>
                      <a:ea typeface="굴림" pitchFamily="34" charset="-127"/>
                    </a:rPr>
                    <a:t>Expressive arts &amp; design</a:t>
                  </a:r>
                  <a:endParaRPr kumimoji="0" lang="en-GB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굴림" pitchFamily="34" charset="-127"/>
                  </a:endParaRPr>
                </a:p>
              </p:txBody>
            </p:sp>
          </p:grpSp>
          <p:sp>
            <p:nvSpPr>
              <p:cNvPr id="230447" name="Rectangle 87"/>
              <p:cNvSpPr>
                <a:spLocks noChangeArrowheads="1"/>
              </p:cNvSpPr>
              <p:nvPr/>
            </p:nvSpPr>
            <p:spPr bwMode="auto">
              <a:xfrm>
                <a:off x="3020302" y="3376340"/>
                <a:ext cx="2649268" cy="333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  <a:cs typeface="Calibri" pitchFamily="34" charset="0"/>
                </a:endParaRPr>
              </a:p>
              <a:p>
                <a:pPr marL="116128" marR="0" lvl="0" indent="-116128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</a:endParaRPr>
              </a:p>
            </p:txBody>
          </p:sp>
        </p:grpSp>
        <p:grpSp>
          <p:nvGrpSpPr>
            <p:cNvPr id="230415" name="Group 18"/>
            <p:cNvGrpSpPr>
              <a:grpSpLocks/>
            </p:cNvGrpSpPr>
            <p:nvPr/>
          </p:nvGrpSpPr>
          <p:grpSpPr bwMode="auto">
            <a:xfrm>
              <a:off x="5700573" y="3930095"/>
              <a:ext cx="2653538" cy="1353821"/>
              <a:chOff x="5699327" y="3452487"/>
              <a:chExt cx="2653109" cy="1355048"/>
            </a:xfrm>
          </p:grpSpPr>
          <p:grpSp>
            <p:nvGrpSpPr>
              <p:cNvPr id="230441" name="Group 88"/>
              <p:cNvGrpSpPr>
                <a:grpSpLocks/>
              </p:cNvGrpSpPr>
              <p:nvPr/>
            </p:nvGrpSpPr>
            <p:grpSpPr bwMode="auto">
              <a:xfrm>
                <a:off x="5699327" y="3546487"/>
                <a:ext cx="2602614" cy="1261048"/>
                <a:chOff x="1051078" y="1123989"/>
                <a:chExt cx="1735075" cy="1261048"/>
              </a:xfrm>
            </p:grpSpPr>
            <p:sp>
              <p:nvSpPr>
                <p:cNvPr id="119" name="Round Same Side Corner Rectangle 90"/>
                <p:cNvSpPr/>
                <p:nvPr/>
              </p:nvSpPr>
              <p:spPr>
                <a:xfrm>
                  <a:off x="1069283" y="1123989"/>
                  <a:ext cx="1608412" cy="224040"/>
                </a:xfrm>
                <a:prstGeom prst="round2SameRect">
                  <a:avLst/>
                </a:prstGeom>
                <a:solidFill>
                  <a:srgbClr val="92D05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1600" b="1" dirty="0">
                      <a:solidFill>
                        <a:srgbClr val="FFFFFF"/>
                      </a:solidFill>
                      <a:latin typeface="Arial"/>
                      <a:ea typeface="굴림" pitchFamily="34" charset="-127"/>
                    </a:rPr>
                    <a:t>PSED</a:t>
                  </a: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굴림" pitchFamily="34" charset="-127"/>
                    </a:rPr>
                    <a:t>  </a:t>
                  </a:r>
                  <a:endParaRPr kumimoji="0" lang="en-GB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굴림" pitchFamily="34" charset="-127"/>
                  </a:endParaRPr>
                </a:p>
              </p:txBody>
            </p:sp>
            <p:sp>
              <p:nvSpPr>
                <p:cNvPr id="118" name="Rounded Rectangle 89"/>
                <p:cNvSpPr/>
                <p:nvPr/>
              </p:nvSpPr>
              <p:spPr>
                <a:xfrm>
                  <a:off x="1051078" y="1351249"/>
                  <a:ext cx="1735075" cy="1033788"/>
                </a:xfrm>
                <a:prstGeom prst="roundRect">
                  <a:avLst>
                    <a:gd name="adj" fmla="val 8817"/>
                  </a:avLst>
                </a:prstGeom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713651" marR="0" lvl="0" indent="0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altLang="ko-KR" sz="1100" dirty="0">
                      <a:solidFill>
                        <a:srgbClr val="0070C0"/>
                      </a:solidFill>
                      <a:latin typeface="Calibri" panose="020F0502020204030204" pitchFamily="34" charset="0"/>
                      <a:ea typeface="굴림" pitchFamily="34" charset="-127"/>
                      <a:cs typeface="Calibri" panose="020F0502020204030204" pitchFamily="34" charset="0"/>
                    </a:rPr>
                    <a:t>Relationships ~ </a:t>
                  </a:r>
                </a:p>
                <a:p>
                  <a:pPr marL="713651" marR="0" lvl="0" indent="0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ko-KR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굴림" pitchFamily="34" charset="-127"/>
                      <a:cs typeface="Calibri" panose="020F0502020204030204" pitchFamily="34" charset="0"/>
                    </a:rPr>
                    <a:t>Resolving own conflicts, being a good friend . The Rainbow Fish. Persisting with challenges and not giving up! Changing me ~ transitioning to YR1 ~ growing up, worries and memories of the year. </a:t>
                  </a:r>
                </a:p>
              </p:txBody>
            </p:sp>
          </p:grpSp>
          <p:sp>
            <p:nvSpPr>
              <p:cNvPr id="230442" name="Rectangle 92"/>
              <p:cNvSpPr>
                <a:spLocks noChangeArrowheads="1"/>
              </p:cNvSpPr>
              <p:nvPr/>
            </p:nvSpPr>
            <p:spPr bwMode="auto">
              <a:xfrm>
                <a:off x="5939138" y="3452487"/>
                <a:ext cx="2413298" cy="570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</a:endParaRPr>
              </a:p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</a:endParaRPr>
              </a:p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</a:endParaRPr>
              </a:p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</a:endParaRPr>
              </a:p>
            </p:txBody>
          </p:sp>
        </p:grpSp>
        <p:grpSp>
          <p:nvGrpSpPr>
            <p:cNvPr id="230416" name="Group 19"/>
            <p:cNvGrpSpPr>
              <a:grpSpLocks/>
            </p:cNvGrpSpPr>
            <p:nvPr/>
          </p:nvGrpSpPr>
          <p:grpSpPr bwMode="auto">
            <a:xfrm>
              <a:off x="2934567" y="358636"/>
              <a:ext cx="2793317" cy="1591759"/>
              <a:chOff x="6102059" y="1583540"/>
              <a:chExt cx="2794279" cy="1591204"/>
            </a:xfrm>
          </p:grpSpPr>
          <p:sp>
            <p:nvSpPr>
              <p:cNvPr id="111" name="Rounded Rectangle 99"/>
              <p:cNvSpPr/>
              <p:nvPr/>
            </p:nvSpPr>
            <p:spPr bwMode="auto">
              <a:xfrm>
                <a:off x="6102059" y="1583540"/>
                <a:ext cx="2794279" cy="1591204"/>
              </a:xfrm>
              <a:prstGeom prst="roundRect">
                <a:avLst>
                  <a:gd name="adj" fmla="val 8817"/>
                </a:avLst>
              </a:prstGeom>
              <a:ln w="317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713651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굴림" pitchFamily="34" charset="-127"/>
                  </a:rPr>
                  <a:t>ENGLISH</a:t>
                </a:r>
                <a:endParaRPr kumimoji="0" lang="en-GB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굴림" pitchFamily="34" charset="-127"/>
                </a:endParaRPr>
              </a:p>
              <a:p>
                <a:pPr marL="713651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ko-KR" sz="1100" dirty="0">
                    <a:solidFill>
                      <a:srgbClr val="0070C0"/>
                    </a:solidFill>
                    <a:latin typeface="Calibri" panose="020F0502020204030204" pitchFamily="34" charset="0"/>
                    <a:ea typeface="굴림" pitchFamily="34" charset="-127"/>
                    <a:cs typeface="Calibri" panose="020F0502020204030204" pitchFamily="34" charset="0"/>
                  </a:rPr>
                  <a:t>Phases 3 &amp; 4 phonics, reading phase 4 tricky words ~ said, so, have, like, some, come, were, there, little, one. Adapting stories with familiar patterns, writing simple sentences in a variety of contexts. Key stories ~ Rainbow Fish, Sand Dragon, Ebb and Flo and the Greedy Gulls, The Lighthouse Keeper’s Lunch, Brilliant Boats, Somebody Swallowed Stanley. </a:t>
                </a:r>
                <a:r>
                  <a:rPr lang="en-GB" altLang="ko-KR" sz="1100" dirty="0">
                    <a:solidFill>
                      <a:srgbClr val="00B050"/>
                    </a:solidFill>
                    <a:latin typeface="Calibri" panose="020F0502020204030204" pitchFamily="34" charset="0"/>
                    <a:ea typeface="굴림" pitchFamily="34" charset="-127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230438" name="Rectangle 101"/>
              <p:cNvSpPr>
                <a:spLocks noChangeArrowheads="1"/>
              </p:cNvSpPr>
              <p:nvPr/>
            </p:nvSpPr>
            <p:spPr bwMode="auto">
              <a:xfrm>
                <a:off x="6801076" y="2173134"/>
                <a:ext cx="1874788" cy="199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ＭＳ Ｐゴシック"/>
                  </a:rPr>
                  <a:t> </a:t>
                </a:r>
              </a:p>
            </p:txBody>
          </p:sp>
        </p:grpSp>
        <p:grpSp>
          <p:nvGrpSpPr>
            <p:cNvPr id="230417" name="Group 20"/>
            <p:cNvGrpSpPr>
              <a:grpSpLocks/>
            </p:cNvGrpSpPr>
            <p:nvPr/>
          </p:nvGrpSpPr>
          <p:grpSpPr bwMode="auto">
            <a:xfrm>
              <a:off x="6263462" y="2530974"/>
              <a:ext cx="2162996" cy="1260458"/>
              <a:chOff x="6522826" y="1203592"/>
              <a:chExt cx="2162653" cy="1261668"/>
            </a:xfrm>
          </p:grpSpPr>
          <p:grpSp>
            <p:nvGrpSpPr>
              <p:cNvPr id="230432" name="Group 105"/>
              <p:cNvGrpSpPr>
                <a:grpSpLocks/>
              </p:cNvGrpSpPr>
              <p:nvPr/>
            </p:nvGrpSpPr>
            <p:grpSpPr bwMode="auto">
              <a:xfrm>
                <a:off x="6522826" y="1203592"/>
                <a:ext cx="2162652" cy="1261668"/>
                <a:chOff x="1187143" y="843552"/>
                <a:chExt cx="1441768" cy="1261668"/>
              </a:xfrm>
            </p:grpSpPr>
            <p:sp>
              <p:nvSpPr>
                <p:cNvPr id="107" name="Rounded Rectangle 106"/>
                <p:cNvSpPr/>
                <p:nvPr/>
              </p:nvSpPr>
              <p:spPr>
                <a:xfrm>
                  <a:off x="1188752" y="978688"/>
                  <a:ext cx="1440159" cy="1126532"/>
                </a:xfrm>
                <a:prstGeom prst="roundRect">
                  <a:avLst>
                    <a:gd name="adj" fmla="val 8817"/>
                  </a:avLst>
                </a:prstGeom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굴림" pitchFamily="34" charset="-127"/>
                  </a:endParaRPr>
                </a:p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GB" altLang="ko-KR" sz="1200" dirty="0">
                    <a:solidFill>
                      <a:srgbClr val="0070C0"/>
                    </a:solidFill>
                    <a:latin typeface="Arial"/>
                    <a:ea typeface="굴림" pitchFamily="34" charset="-127"/>
                  </a:endParaRPr>
                </a:p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굴림" pitchFamily="34" charset="-127"/>
                  </a:endParaRPr>
                </a:p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GB" altLang="ko-KR" sz="1200" dirty="0">
                    <a:solidFill>
                      <a:srgbClr val="0070C0"/>
                    </a:solidFill>
                    <a:latin typeface="Arial"/>
                    <a:ea typeface="굴림" pitchFamily="34" charset="-127"/>
                  </a:endParaRPr>
                </a:p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ko-KR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굴림" pitchFamily="34" charset="-127"/>
                    </a:rPr>
                    <a:t>                            </a:t>
                  </a:r>
                </a:p>
              </p:txBody>
            </p:sp>
            <p:sp>
              <p:nvSpPr>
                <p:cNvPr id="108" name="Round Same Side Corner Rectangle 107"/>
                <p:cNvSpPr/>
                <p:nvPr/>
              </p:nvSpPr>
              <p:spPr>
                <a:xfrm>
                  <a:off x="1187143" y="843552"/>
                  <a:ext cx="1440159" cy="224052"/>
                </a:xfrm>
                <a:prstGeom prst="round2SameRect">
                  <a:avLst/>
                </a:prstGeom>
                <a:solidFill>
                  <a:srgbClr val="92D05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굴림" pitchFamily="34" charset="-127"/>
                    </a:rPr>
                    <a:t>RE</a:t>
                  </a:r>
                  <a:endParaRPr kumimoji="0" lang="en-GB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굴림" pitchFamily="34" charset="-127"/>
                  </a:endParaRPr>
                </a:p>
              </p:txBody>
            </p:sp>
          </p:grpSp>
          <p:sp>
            <p:nvSpPr>
              <p:cNvPr id="230433" name="Rectangle 108"/>
              <p:cNvSpPr>
                <a:spLocks noChangeArrowheads="1"/>
              </p:cNvSpPr>
              <p:nvPr/>
            </p:nvSpPr>
            <p:spPr bwMode="auto">
              <a:xfrm>
                <a:off x="6565444" y="1397504"/>
                <a:ext cx="2120035" cy="1053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ＭＳ Ｐゴシック"/>
                  </a:rPr>
                  <a:t>Christian values </a:t>
                </a:r>
                <a:r>
                  <a:rPr lang="nb-NO" altLang="ko-KR" sz="1100" dirty="0">
                    <a:solidFill>
                      <a:srgbClr val="0070C0"/>
                    </a:solidFill>
                    <a:latin typeface="Calibri" pitchFamily="34" charset="0"/>
                    <a:ea typeface="ＭＳ Ｐゴシック"/>
                  </a:rPr>
                  <a:t>~ love &amp; service.</a:t>
                </a:r>
                <a:r>
                  <a:rPr kumimoji="0" lang="nb-NO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ＭＳ Ｐゴシック"/>
                  </a:rPr>
                  <a:t> Discovery RE ~ What can we learn from stories? Explaining understanding ~ The Rainbow Fish, The Lost Sheep, Bilal and the Butterfly. </a:t>
                </a:r>
                <a:r>
                  <a:rPr lang="nb-NO" altLang="ko-KR" sz="1100" dirty="0">
                    <a:solidFill>
                      <a:srgbClr val="0070C0"/>
                    </a:solidFill>
                    <a:latin typeface="Calibri" pitchFamily="34" charset="0"/>
                    <a:ea typeface="ＭＳ Ｐゴシック"/>
                  </a:rPr>
                  <a:t>What makes places special?</a:t>
                </a:r>
                <a:r>
                  <a:rPr kumimoji="0" lang="nb-NO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ＭＳ Ｐゴシック"/>
                  </a:rPr>
                  <a:t> ~ our own special places, the church, the synagogue. </a:t>
                </a:r>
                <a:endParaRPr lang="nb-NO" altLang="ko-KR" sz="1100" dirty="0">
                  <a:solidFill>
                    <a:srgbClr val="0070C0"/>
                  </a:solidFill>
                  <a:latin typeface="Calibri" pitchFamily="34" charset="0"/>
                  <a:ea typeface="ＭＳ Ｐゴシック"/>
                </a:endParaRPr>
              </a:p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ＭＳ Ｐゴシック"/>
                  </a:rPr>
                  <a:t>Only One You by Linda Kranz. </a:t>
                </a:r>
              </a:p>
            </p:txBody>
          </p:sp>
        </p:grpSp>
        <p:grpSp>
          <p:nvGrpSpPr>
            <p:cNvPr id="230418" name="Group 17"/>
            <p:cNvGrpSpPr>
              <a:grpSpLocks/>
            </p:cNvGrpSpPr>
            <p:nvPr/>
          </p:nvGrpSpPr>
          <p:grpSpPr bwMode="auto">
            <a:xfrm>
              <a:off x="138313" y="4136868"/>
              <a:ext cx="2160587" cy="836588"/>
              <a:chOff x="4981462" y="4613712"/>
              <a:chExt cx="2160242" cy="836084"/>
            </a:xfrm>
          </p:grpSpPr>
          <p:grpSp>
            <p:nvGrpSpPr>
              <p:cNvPr id="230428" name="Group 113"/>
              <p:cNvGrpSpPr>
                <a:grpSpLocks/>
              </p:cNvGrpSpPr>
              <p:nvPr/>
            </p:nvGrpSpPr>
            <p:grpSpPr bwMode="auto">
              <a:xfrm>
                <a:off x="4981462" y="4613712"/>
                <a:ext cx="2160242" cy="825960"/>
                <a:chOff x="800525" y="1112501"/>
                <a:chExt cx="1440161" cy="825960"/>
              </a:xfrm>
            </p:grpSpPr>
            <p:sp>
              <p:nvSpPr>
                <p:cNvPr id="102" name="Rounded Rectangle 114"/>
                <p:cNvSpPr/>
                <p:nvPr/>
              </p:nvSpPr>
              <p:spPr>
                <a:xfrm>
                  <a:off x="800525" y="1126523"/>
                  <a:ext cx="1440161" cy="811938"/>
                </a:xfrm>
                <a:prstGeom prst="roundRect">
                  <a:avLst>
                    <a:gd name="adj" fmla="val 8817"/>
                  </a:avLst>
                </a:prstGeom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713651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굴림" pitchFamily="34" charset="-127"/>
                  </a:endParaRPr>
                </a:p>
              </p:txBody>
            </p:sp>
            <p:sp>
              <p:nvSpPr>
                <p:cNvPr id="103" name="Round Same Side Corner Rectangle 115"/>
                <p:cNvSpPr/>
                <p:nvPr/>
              </p:nvSpPr>
              <p:spPr>
                <a:xfrm>
                  <a:off x="800525" y="1112501"/>
                  <a:ext cx="1440161" cy="280471"/>
                </a:xfrm>
                <a:prstGeom prst="round2SameRect">
                  <a:avLst/>
                </a:prstGeom>
                <a:solidFill>
                  <a:srgbClr val="92D05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l" defTabSz="12161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굴림" pitchFamily="34" charset="-127"/>
                    </a:rPr>
                    <a:t> PD</a:t>
                  </a:r>
                  <a:endParaRPr kumimoji="0" lang="en-GB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굴림" pitchFamily="34" charset="-127"/>
                  </a:endParaRPr>
                </a:p>
              </p:txBody>
            </p:sp>
          </p:grpSp>
          <p:sp>
            <p:nvSpPr>
              <p:cNvPr id="230429" name="Rectangle 117"/>
              <p:cNvSpPr>
                <a:spLocks noChangeArrowheads="1"/>
              </p:cNvSpPr>
              <p:nvPr/>
            </p:nvSpPr>
            <p:spPr bwMode="auto">
              <a:xfrm>
                <a:off x="4987858" y="4613712"/>
                <a:ext cx="2152730" cy="836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</a:endParaRPr>
              </a:p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</a:endParaRPr>
              </a:p>
              <a:p>
                <a:pPr marL="0" marR="0" lvl="0" indent="0" algn="l" defTabSz="12161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100" dirty="0">
                    <a:solidFill>
                      <a:srgbClr val="0070C0"/>
                    </a:solidFill>
                    <a:latin typeface="Calibri" pitchFamily="34" charset="0"/>
                    <a:ea typeface="ＭＳ Ｐゴシック"/>
                  </a:rPr>
                  <a:t>A</a:t>
                </a:r>
                <a:r>
                  <a:rPr kumimoji="0" lang="en-US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ＭＳ Ｐゴシック"/>
                  </a:rPr>
                  <a:t>athletics' skills ~ running, </a:t>
                </a:r>
                <a:r>
                  <a:rPr lang="en-US" altLang="ko-KR" sz="1100" dirty="0">
                    <a:solidFill>
                      <a:srgbClr val="0070C0"/>
                    </a:solidFill>
                    <a:latin typeface="Calibri" pitchFamily="34" charset="0"/>
                    <a:ea typeface="ＭＳ Ｐゴシック"/>
                  </a:rPr>
                  <a:t>throwing, jumping. Parachute games for upper body strength. Forming letters correctly, controlling shape &amp; size</a:t>
                </a:r>
                <a:r>
                  <a:rPr lang="en-US" altLang="ko-KR" sz="1200" dirty="0">
                    <a:solidFill>
                      <a:srgbClr val="0070C0"/>
                    </a:solidFill>
                    <a:latin typeface="Calibri" pitchFamily="34" charset="0"/>
                    <a:ea typeface="ＭＳ Ｐゴシック"/>
                  </a:rPr>
                  <a:t>.  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ＭＳ Ｐゴシック"/>
                  </a:rPr>
                  <a:t>     </a:t>
                </a:r>
              </a:p>
            </p:txBody>
          </p:sp>
        </p:grpSp>
        <p:cxnSp>
          <p:nvCxnSpPr>
            <p:cNvPr id="90" name="Straight Connector 28"/>
            <p:cNvCxnSpPr/>
            <p:nvPr/>
          </p:nvCxnSpPr>
          <p:spPr>
            <a:xfrm>
              <a:off x="4356100" y="1987050"/>
              <a:ext cx="0" cy="2952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37"/>
            <p:cNvCxnSpPr/>
            <p:nvPr/>
          </p:nvCxnSpPr>
          <p:spPr>
            <a:xfrm>
              <a:off x="2733675" y="2001838"/>
              <a:ext cx="325437" cy="201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40"/>
            <p:cNvCxnSpPr/>
            <p:nvPr/>
          </p:nvCxnSpPr>
          <p:spPr>
            <a:xfrm>
              <a:off x="2730769" y="2826818"/>
              <a:ext cx="490832" cy="9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143"/>
            <p:cNvCxnSpPr/>
            <p:nvPr/>
          </p:nvCxnSpPr>
          <p:spPr>
            <a:xfrm flipH="1">
              <a:off x="2884338" y="3407152"/>
              <a:ext cx="287338" cy="347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146"/>
            <p:cNvCxnSpPr>
              <a:cxnSpLocks/>
              <a:endCxn id="124" idx="3"/>
            </p:cNvCxnSpPr>
            <p:nvPr/>
          </p:nvCxnSpPr>
          <p:spPr>
            <a:xfrm>
              <a:off x="4168642" y="3470224"/>
              <a:ext cx="93729" cy="321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54"/>
            <p:cNvCxnSpPr/>
            <p:nvPr/>
          </p:nvCxnSpPr>
          <p:spPr>
            <a:xfrm flipV="1">
              <a:off x="5619602" y="1950395"/>
              <a:ext cx="279400" cy="12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58"/>
            <p:cNvCxnSpPr/>
            <p:nvPr/>
          </p:nvCxnSpPr>
          <p:spPr>
            <a:xfrm>
              <a:off x="5759302" y="2956424"/>
              <a:ext cx="506586" cy="8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61"/>
            <p:cNvCxnSpPr/>
            <p:nvPr/>
          </p:nvCxnSpPr>
          <p:spPr>
            <a:xfrm>
              <a:off x="5594053" y="3570743"/>
              <a:ext cx="377825" cy="223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892" y="328169"/>
            <a:ext cx="10978177" cy="38404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E2017B"/>
                </a:solidFill>
              </a:rPr>
              <a:t>  </a:t>
            </a:r>
            <a:endParaRPr lang="en-GB" dirty="0"/>
          </a:p>
        </p:txBody>
      </p:sp>
      <p:sp>
        <p:nvSpPr>
          <p:cNvPr id="8" name="AutoShape 4" descr="data:image/jpeg;base64,/9j/4AAQSkZJRgABAQAAAQABAAD/2wCEAAkGBhQSERQUExQVFBQVFBcWGBUYGBcYGBwaHBYWFBgYGB0XHCgeHRkkGRcUHy8gJCcpLCwsGB4xNTAqNSYrLCkBCQoKDgwOGg8PGiklHyQsLCksKS4qLCosLCwsKSwpKSwsLCwsLCwsLCwsLCksLCwsLCwsLCwsKSwpLCwsLCwpKf/AABEIAMgA8AMBIgACEQEDEQH/xAAbAAAABwEAAAAAAAAAAAAAAAAAAQIDBAUGB//EAEgQAAIBAgMFBQUFBgUCAwkAAAECAwARBBIhBQYxQVEHEyJhcTKBkaGxQlLB0fAUFWJyksIzgqKy4SNDJHPxF0RTY4Oj0uLj/8QAGgEAAgMBAQAAAAAAAAAAAAAAAQIAAwQFBv/EAC8RAAICAQMDAQcDBQEAAAAAAAABAhEhAxIxBEFREwUUIjJhgaFCcbEzUpHB8CP/2gAMAwEAAhEDEQA/AOeUKFHXXPPBUdC1HaoAKhajtR2qAsSBR2pVqFqNEsTajtSrUAKgLCAoWpVqO1EFiLUdqVajC0aBYkChal5aPLRoFjdqO1Ly0eWpRLG8tHlpzLR5aNA3DWWgFp3LQy1KBuG8tDLToWhlqUTcNZaGWnslDJRoG4Zy022tOyGrPZ2CCKJXGp9hTw/nPkOXWgouToZyUVbEQYURLmb2yNB90dT5moMjZj5frWpGImLny69T1prLTNdkVpvl8kK1HajtRgVUaLE2o7Uq1C1QFhWoWpWWlZaNAsRajtSwtHlo0CxGWjC0vLRhaNCtiMtGFpwLRhaNC7hvLSstOBaMJRSF3DeWhlp4JSZtFJo1RE7YjLRhaeyUAlHaLuGclHlp7JQyUaBuGstDJT2WjyVKBuGclDJT4Shko7QbhnJSJDbSpL6C9ObN2b3hLPfIp1txY/cH4nkKVrshovuwtl7OBHeSC638KnTOef8AkHM0WNxZkY66devp0UdKfx+LMhsLZRppwsPsr/CPnUYpamqlSFcrdsZIpJWnStOxYclgqqWY6BRxNChtxUWpWWjApQFU0abE5aO1JfEqpsTrSP29OvyNDdFcsKhJ9h4LSstRv3knn8KL96L0b5fnU9SHkPo6j7EsLR5ah/vUfdPxov3v/B8/+KHqw8k931X2JwWlharP3wfuj4mh++W6L86nrwD7rqstQtGFqnO2H/h+FEdrydR7hU95gT3PU+heZKMJWf8A3nJ975CknaEn3zQ96j4J7jPyjSZKaxUSmwd8g65S1/hWeOLf77fE020hPEk+pJoPqk1wWQ6GUXe41USjLocw1AaxFwOdjwo7jqPiKyJFACgurpcEfs+3e78GtMyD7S/EU2cZGPtr8ay9qFqD6t+Ar2fH+5mmO0Ih9sUk7Vi+98jWZaQDiQPU0FlB4EdL8qHvcvCHXs+HlmkO2oupPuNScJi1kBIvYcb1lK0O6mG7wSAEaFTrw53ZvIW996s0deU5pMo6jpNPT03JWWOEwRlY3OVVF2boOQH8R5CpOMxGayIMqKLWHT7o/FuZpc8ot3cd8g582PAsfM/IaU0EtW5ROVKY0qWpMsfisDfzHOnxFetDsjdUuM0vgTjbgT69B8/SjKksgi3J4KTZWxHmayDhxc+yPIdT5VtdnbHiwqn7Tkak2uf5jyHl9aclx6RDJGLWHAcbfgKryC/tf0jh7+ppVByy8IeWrGGFlnMwKUBSQaWtZzWyox48Z91IwmFaWSOJLZ5HSNb8MzsEF/K5FO7R9v3Ci2bju4nimAv3UscluuRwxHvAIrm6nLO3pfKjqm19ibG2QEjxMUmKmZcxuCxNtL2LBFF+AqJvRutgMTsttoYCPuO7uxUDKLK2WRGW9rjiCPLkau9+Nxv3uY8Zgp4z/wBPKQb2b7S+IeyRc3BFcw29ujj8ChE8ciQk6sjloSerBTa/DVgOVULPc1Sx2wUDOBqTYUgYhfvL8RV1uvvH+xYgTdzHOSpQI/C7W1Gh104W511jdffPE4udIMTskxQSXGfupMq+EsC3eRhcpsR6kdaaUqEjBNHEgCSAASSQAALkk6AADiSdLVdxbi7Qb2cHOfVQv+8ip282yVwG2QkQtGmJw8qL0BkRsvuIa3lat12x74YzBzxLhpjErws5sqscwYr9oHqKjbxRFBcswsfZbtM/+6sv8zx/gxqh2rsafCv3eIieJ7Xs1tR1BFwR6HSut9qm8OJhwmz5YJ5IjJ7ZXL4iYkcXuDws2nmaib74j9u3ew+LkAM0bRksBzZhDJboDe9vKgpPuM4Lgwm6O4+I2izdyFVEIDyOfCCdcotqWtrbzFaTGdh+LRGZJ4JmUHwKGUm3IE3141a9kcqz7OxuDSXup3dmU87PEiBxzsCrA9LVC2HuXtjZDSSYaKGUOoVgpzXykkHKcuouefOo275IoquDJ7g7sJtHFCBpGjXumkzKAW0tp4tBxqo25gDh554b5jDI6A8L5SQD5XFj761nZBKV2uubRmjmUgixzGxYEcjdTpVT2jwZdqY1eXeg/wBUaN9SaN5Ea+Gy57QNyoMFhcFNDnvOLPmbMCTGsgIHI+1wq33I3Y2edktjsXE0hjMveWLeyjkDKtwPZA+Jp7tFPebC2bJ0eI314GCRfrlotxT3m7u0E+60y9eMUb/3Urb2llLd9h3YeE2HtN2w8WHkglKllb2GNuJUqxBIvwbj0Nq5hvDst8HPPA5DNCxUsNA3hDq1uV1INuXnV12ZzZdq4PWwLsvxif8AECpHbJDl2niP4o0f4qR/aaPDoX5o2bzbePw+7+Gw8UWHSbEyglmaw9kLndmAJtmYAKLc+lScBvU+1djbQaSNEKiSLKhJBAiSQHxc/EfhVD26jONnzcmSYX8yIHHvIzn3UrscbNgdpx+Wb+qF1H+ylaxZZeaOUqavt1Zj/wBVQbBghPuLW+tZ6E+Eeg+lX26p/wCo/mo/3CtvTf1UcvrV/wCEjQhbcKmYLZbSHQX8vXhf8qs9k7vFvE+n8PD+o8vqfKrR9pLGMsQufvcAPTp9a7W7tHJ5mqVydIPBbJjw4zSEM/0/L60nFbReTQeEcuvuHL60wsZY5mN+l/wFSIx90X86G1J28sbe5LbHCG4sLby+p9akR9AKUsHXXyFRMZt+GLTNc/dTU+88BQlKxoadHLwaUGpsCjvWKzpUQNo+37hUUmpe0faHpUJ1uDY2uONYNT5mdbR+RE0wz4SQNafDSEAg2khYj10JFda7Jd558eMVhcY/fIIlIZgA1mLIysQAD9kjTrxpja29GyNqxwvjHkhmjBFhmBGaxYXAKspIBHT40zBvxsvZkMq7NR5Z5LAswe1xfKWeT7IuTlW9Z3nsa41F8kfsJ2eonxjMoeWFIlS/HVpg5B5ElEHvpjd/tfx2IxmGRzEkUsyKUVDezkADMSeo1tWa3A30OzJ2kyd6kiBHGazaEkMCdL3J0PG/GtX/AO0DYyyCVNlv3ocOGyQKQwOYMCJDqDrwqNZyGLtclR24RldpM3XDRn3jPVz2/JebBOODRTj4NEfo4rIdoG9a7SxAlWIwgRd3YkMx1Jubac6Vvjvu+0VwyvEsX7MjqCrl82YRgk3UW/wx140UngVyWTZdop7zYOzpOjxE+hglX65aGCHebqPzyM/+ickfQVito76yzYCHAsiCOErZxfOcoIAPLnTGE3vxEWCkwSlO4lzZgV8Xi1YBr6A+nOptZN6v7E7c7s+baUOIkSZUeAi0RjzFyVLL4s4yXsQDY6itb2V4LaiYte9GJXDBWzrMzFb/AGQoc3vf7ulc62Jt/EYOQyYeUxsRla1iGHRgRY/hVziu07aUilTimUHjkVFNvW1x7rUWmwRklRZ7Y22mD3jkxHGNJ1zhddGiVHt1sTmPUqRWp3u7L/3jiDjMLiockirmuCwuBbMGU8CLaG3CuNf+t+JvzJ6nzpp405hfgKm3wTd2Z2ftBwC4fYMOGaWN5IGgXwsPFZspIHH2STVR2XbZhj2dtGKaVELXZQzAXzQ5NOuqCuYRKvFbe634U4RU24I55ssd1MeIMZhZXNljljLHoODH3A1edqe2IcXtAywOJI+5jTMOBILXGvkRWSoXo1mxLxR0bYvapCcKuF2jhDiY0ACsuRiQBYZkkI1AsLg668K2nZxtzA4o4mLBYQ4XwJnJVBnB7xV9hjwu/PnXKtztg4LECQ4zGfsuQrlUFAWBBzG7g8NBwraLvVszZOGmj2fIcTiJRbPe+oBCs7gBQq5iQoHPhSSS4RfBurZyLDewv8o+lbHs0UHFPcE/9O4A43DD4VkEAAA6C1bHsqk/8fa/GF/llrRpOpJmPXSlCSOjT4KSQW9leSjh5+po4thW8qtJMag5g+mtLLlgbXXzOnyrp+rNKlg4Xu+k3nJWy4OOMZpHCjqxsPdVfi9tqPDFGWb+K6j1ygFj8BT8whRrkmR/vX/HjUGTattEyxjoqj6n8qujCUjNPVhDCpfkg4nCYmcXdiE5jRE+F9feahDZ0SfaL+UY0/qOnwBqU0qu5zM8lrZb+I+duVTo9mMwOUWNuev+0GrtqjyzP6kpPCs55s/C5pArq9mBPhGvkRcHSoyAm2hte1x9L9a6BhsBh3kGSJVynLdWzHn0a44UnFbOwqkRiFcxsfa19ct/KsnoOkjo+9Rt4ZzvbeHCSZQGAHJva9+gqBWo25teBJnQ4NJChtmaVweA4gL+NVT7YTlhoB6hm+prnaqjveTr6Ep+mvh/gq2YAakDzpHfr95fiK6x2X7Nw64XE7RxMUbCIsEUILAIoZmAPMkhfLL50rZvbrI00ay4aKKBnVWIdiUViAWOgWy3udOANZ284NsY4t4Of7s7rz4+Ro8MEYquclnyra9uNjzqw3m7PMVgIVln7vIXCeBsxBIJF9BobGrDtJxMUW0C+AmKB4wWMDsgDEm4vGRxFiRWj3jmM26+HdmLMhguxJJJ7wISSeetLuYyisrucnoVbbs7rT4+Ux4cAlQGdmNlUG4BJ6mxsB0rZS9hOKAbLicOzAexZ1919bepFM2kIotnOsPDndEBALuqAngMzBbnyF6vt9tzH2bMkTyrLnjzhlUpzykWJPMcb1R47DyYaVkkUpLC3iU8QVs3w4EHoRXdO0zcMY+aGQ4qLDd2jpaQXvdg1x41oSdMZRtM4LR1t95uyifCYc4hJo8TEouxQFSF+8BmYMPQ1n91cPhJJ7Y2R44cpOZOJbSwvY6amjaYri06KetRujv2mz4pVbBRYks+cO7AMoChcoBja40J0I1JrWbM3S2Fi37jDzz98QcpzPy42DrlJ8q5vvRsR8HNPh5CGaO4zDQMCuYMOlweHW9C7wMk45OgduuBRMRhGjVVDRSjwgAHK0djp5NXM66p22KWg2ZJ/BIPe6QN/Ya5XUhwTU5J2y8GshbNfS1rG3WrNdkQ9G/qqt2RLlc+Yq7Za6ehCDhlHF6vU1I6lJuiXs7dZJNUhMlhwuSM3K5v8qtsHuKVF5IISOZendkbefD4YBVRlzkXDG4Y62bSwNhU2ffImOwRA9iLks2vUAD8a07F2ijE9SXEpyG32Vh4h4oMOnHVlsPcDqfl76iy7Yw0ZukeduiqIgBwNyVzfACmSiFiz957diSuXW3A2BOe3nTLY2BLZI2YgN/2wdB0zHh16U+yKyqRStSbw7ZJG88zm0KhT0jUlvjqat44sW6DvHEanm7AH3gVXYLaWJnVxEpUIqmxbJob2sFUdKr5NoSBmDaMCeA58DxFNGv+Qkr8fmv4L9dmQr/iTlz0Xh8vzpd4F9iEt5u1voGNZqPGX9tnA8lB+rCnExad4v8AilARfMQNL62C/nT48sqprhI0L7TccBGnW0bMfixH0quxm2HKktO5GYDKCFPC9xltpy407vBiknkHdLchTc6i9gOnSquCOSxsvEGxHC9+OvKgorx/sZylfP8AoucHsdSbhVXK3HuAhPEEAhyaM7KiJy5FLsL5xBcc+JzcaGyFwpaYLIVObUiXVrXN/FypxThf2hD3njKGzmbgOFul6r3JF2yV2cz3qw+TFyjzXlb7C1U1f78IgxjhGLjKviJuSba3I48qoK42r87PSaP9OP7HWOzsd5sHaEfR5gB5GGJ/qWrL7o9n8WMwwnk2hDhvEwMTIGYBSRckyrxGo04EVqOxQ58JtKEasQpA/wDMieMfNK4+wATxAAgWIPEEC1teBvyrOllmt1Swbjf/ALPl2dHh5I5zOsxYaqqjRQ6lSpOhGatNhR3m6jXPss/P7mIJHyAp3tbS2ydnB9JBJGLcDYYZw2nl4fjTW5xz7tY9Pu9+vxVZP7ql4+4aV/YX2UymPZG0ZI7CUSPZufhw8RX4EtXPtyNoNBtDCyKxDNPGjtc3ZZHVHznn7WbXmK3vYlOskOPwpNmkVXW/Ro2iYj0sl/UVmdg9mm0P2uFHgZBHNGzykrkCo6sWU38VwDYDyvapjNky9tEzt2woXH5gPbwy/IsL+tW/bhFnh2ZIQCMko4c2TDsPo1QO3bHJJjkRTdooMr+RZiwB87Vqt792J9p7M2d+zhC6BGOZsoymEqTex5heVS6pk5bSKnsVlL4TaOH4oFVlXkO8jlVrevdjT86zfZJudDtCSVsRcxQRxsVBIzF89rka2AjbQda3G6u7v7jweLxGLkTvJVUBFNx4A+VVPFmLOeA6VkexbeKHCTzJiHVFmijUMxsuZC3hJOgvnNvSh5olLCZod3d8Nj/tkCYTAMrtIFSfIi2JBAYePNqCw1A41l+2mG21H/igiPv8YP0FaDAdl+Fw2IimXasOSGZJFQqhYhGDBSwmtqBYnL7qoe2DaMM+OV4ZFkHcqrFSCAQTpf0oxqySb25L/tPbvNjbNk6PGOHI4eQf2iuUV0HeDejDy7CwmGWQHER90GjtqMoYMSelr1z8U0VSE1MsmbIwxeQgECyk6m2g6edaTCbOmkCBIyLjQ6+L7V7ny6VlcNjXjbNGchsRcdDxHpT67dxAtaaRbAAZWK2A4AZbaVs0tVQVHO1+nlqO1RvsBuXMGBZAxN739+umvnVrLuYLaKb5QLZjo3N/MEaWrk8m1J29qeZvWWQ/Vq6JutvGRhIkIDlQR7Xi4njm5++tOlrPVdJGHqOmWjHc5NlpHuqyykoCUDIwD21AubE8aibX3dkvmyBAWJurDS/LVdRVngt5AxbPcED2SCpHrUfau1c2XLEkgA1uW09LGtijK8rBzpS0+zz9TOGGSEE5plDDKfELEf02o8PsppQSC5VRcnMNL9dOOlTGlib2sNIn8jq3ydR9aXhYIxmyyyRkixDxHh6gsKNLwDc/P8FamyF5lx/m/wD1p39yxgXLsfLMb/SrJMGSfBPG3+cA/wCoCnJ8HOBdo3YeQzf7SadLTZU5ayIKbMRsqcLAi/Mg24242A+dPYLYMF7sT4WzDUa8NCPwoxtAKfZVSBaxH5impcWGvdQbm+gFNtixFqTXdmSj2RfjJGP835VI/ckY4zD3RufrajTCnm+n8IYg+nKnxs1f4/eVW/pqTWBQvsdeWq13M9taBUcBSSMt7kAfQmoV62SxQgKxWMXJGpZzf3Wt6VQ7xTK0oy2sq28K5Rx9dfWsuvo7fis39N1G6oV9x7dPeyXZ85miAbMuV0a4DDiBcagg8DW3ftjw2bvRstDNe5YyJx6hu6JJ8yBXMsPhnkYLGjyMeCorOx9FUE1ZJuhjSCRg8TbzicH4EX+VYWkdJSkuCTvjvpNtKVZJQqBAQkakkLexY3PEmy625UWxd85sLhcRhYwhjnJLFhcglFjNvco41TwYUmVYn/6RMiRsXBGTMwUsymxAANzw0rpKdjMTJKU2iszRoWIjiWw0YrmtKxAOVv0KnwoK3PKObYHGPDIskTtHIvsupsR/x5HStJN2obSZcv7URpa4SMH45aykb3APUA0qm5EtoDsSSSSSSSSSSSSbkknUknUk1Yxby4tI1jTFYhEUWVVldQB0GUiwquoVAWOYrEvK2aV3lb70js7fFyTTVqOhUJyIEQ6D4Uq1AmiEgPMfGoQOhRqpJCgFmOgUAkk9ABqTU7Ebv4qNC74XEogFyzQyAAcybroPM2qWGmQKFP7PwTzyJFEpkkkNkUW1NieZtwBPHlWqi7I9pN/2VX+aRfwvQtIKi3wY41oNlYvLEotzOvvNVm19izYWQxYiNo3textqOFwQbEfrSrndyCMxZmc3uRkyEi3UMG4+6tXTXvwYOuS9PJNh2mbWtmHTTT3H8LUpcSGtlZlPlr/pJv8AAn0pmfBADMjXXh0YdAw5eouKjs4+2t/MGx/5rp7mcbZF8F7hNoyr9kSgcchOYeqnxfKrDD70wsNRasxHm4raQDW32h5jmPcTUtMesn+IqSf+ZcN7pE8XxvR9SQvow/Ys8ViI34H46/SoSJlN0JB6obH5VHm2bHxR2iv9iQXX/LKmhHqoNR5Y3T2hp14j3EU3qXyiv0NvyyLZdtTroZWPk9m/3C9JfabH2kib/JY/6TVYmMbr7jr9aeXFjmoPoSv/ABQtBakVLTORZmOpOp0Nh5cqU0lwJCfEBlP3rnQfKkTQ5ipNzwvb8+tKSPiCNTzGoHLW1ZcnQwkFhnFjpobMLdVvx+NVe0NSpOmn41cpFlsQdbW1Gludrdaq9syKWUKALDl5+dV66+DJf00r1MGs7FJbbTt1w8vyKW+tTd7e1XH4bG4mNHjyQyEKpjvdbBgDrroeNUvZLNl2rB/Esi/6c34Vt969lbFGOlkxkzmZmVnizNlBCKoFkFyCFHEm9ct8nbj8pW9t2FSSLA4sKFaQFG8w0ayrfrlsw/zUnsCN5cdHwDRQE+5pl/vqx7Utn/vDBRYzCTLJh8Ornu1HEHKrMDfioW2W3WqfsGltjMQPvQL8pL/jU/ST9Zz/AHc2JJiposPEBnewueCgDxMfIV0fF9nGycKRFi9ous5AJAaNAL8wpRioP8RNVvZbH3e3ZEOmX9rjHulCj/bWe7QoyNqY0Nqe+59CiED0y2Huo8uhaSVtE7f/ALPzs1o2WTvsPMSEcgBg1s2VraG63IYAeyaHZ9uEdpPIXkMUENs7rbMSQSFUtoLAXJINgRWq3oJk3YwjnUp3Fyet+7/uo+yzxbG2ki3DB5T7jho//wATQ3Ohtq3B7J2Du9LiEw0bSTSuSFOecoSFLHxCycAfhWI3z3dEO05MLhxYNJGsSsSbGTKoBJ1tnJ186a7PJsm08Ew/+MB8UZP7q0/aW3dbfhfkGwb/AAm1+lFWnQMSjZf7ebZ2w0ii/ZFxeIdMxZsoJA0zOzBsoJvZQDahvBi4cfu/JikwseHbMTlTKSvdzZT4gi6EKeXPnVL27w2x0DfegPycj8ambrePdjGp93v/AIm0n91LXDGvLiDshCYfA4/Hlc0kZZB5KkSyWHS7Sa+QFI3H7XcXiMfFFMYnimbKQi2yHKxBBubi4tr1v5VN7DMWf2THIoDOsglVDwOaLKoPkWjIqml7e8Vawhw8ZGhBLkg8LEE6EcLVKtsidJB7S2amD3mhWMZUaWOQKNAveK8ZA6C9z76X2t7xYvD7SywYiWJRDG6qrkLmOa5K8DwGhrLHeqXGbSwuJmK5hPhl8AsMqzLoNfM61pe3SC2Pib72H+jkU1ZVit/C68lT2ib8R7S/ZSsTxvCjiRmyWYv3Z8OUklQUY629rhUXYmGZYQTwY5h6cPjeszWw2Ct8OgY+Fi2U/dYH8a39FFbzle0pP07fkRKLUEiEgsDZ/um1m/lPI+RpySE3IPEUj9ivXQabOPGSRAYFTzBB4cCD+dSkxgf/ABBr94aN7+RqzjRXGWa9wNJQLsPJx9pfPiPOmMZsZkIuNCLqw1Vh1U/hS7Wngs9SLQmCOQXMZzDmB+K/8UUUqsdPCTzQ6H1U6fOmBEy6j16e8VN/fBIIfU8mzFGHqV4j1vTWJzwJfZrG4GVmHEKbN/SePuplMNqVLBGH2WBX434U5HjSvBR/mJYfA6UpNrPlyyWkUcMwBI9CajoXJSo3Gw9f0aDYgDn7gKY7knib09Hhfd86zKzc9q5C/aCeCj1Ov1qu2gSW1NzarxIQPOqzbg8a/wAv41Xrxeyy3ptRPUpE/s7lybVwbf8AzSP6o5E+rVou1rd/EPtN2iw88qtFGc0cTuubxAglVtfhWEwGOeGWOWM2eN1dTxFwb6+XKtnL217RPAwL/wDTJ/urnNO7R2U1W1mr3L2TJgNi45sYvdCTvJAjWzAGFYwTrxLC9qyvYfIRtLL1w7/Ip+dZzb2+GLxoAxExdVNwgAVL9bDifW9uVV+z9oywSCSGRo5ACAy2vY8eOlTbjJHNWvoaqLaq4Hb8kr37tcXLn43CyFiT7i4b0HpWv307KZMdijisLLEUnClrk2BChcylfaBAXTjpXIcRO0jM7sXdySzMbkk8SaTFIyghWZQdSFYqD62Ovvo0TcuGjq3aPPFgdlQbMWQSzExl7chGwkZmGuW7WAHn5VTdkm9MOGkxEGKYLDiVQBjooYB1IY8gyuP6a5+iAcAB6U/gsE00iRRjM8jBFHUnlc0Nqom/NnUNmdl2EgxMMqbUiKpNG6RlY2c5XVghYS2JNrXyjjVZ27Yf/wAfGTpnw4+TMPxpzdzsUxf7RE2I7qOJJFdsrZmIVg2W1hYm1r30qF2x7ejxOPAiIZYI+7LA6FixZh7tBSrkaXyvBeSb/wCy9owxLtSKRJohbOgkN72zFWi8QBsLg8xWg3dOz5dl4+PZwcRhZC4fvL5zENR3muqqK5vuhuCuOhaV8dDhgrlMjqGbQA5tZF0N612O2rgtj7OmwuFnGJxE+bMwIOrLkLNa4VAosBfl1oNeBk8Wzne6W9c2z5u+hynMoV0a+VhxANtRY862k3bQjanZeHLn2maQG/8A9i/zrmYFCrGkVKTRO2ttUz4l8QESIu6uI09lSAoFtBzW/vNT97d75doyJJMqKY0KAIDaxOY3v51RUL0UhbAa3G56LLhil9Qxv5EklawxcdRWk3Txvc5ZTrE7NE5HIgK3xAYH49K19JLbqWYOv03qaNLk1DYPMNfbXQ+Yoo8OKvsVhdc45fOocsA0YcD8jXdjTyeUnuWCB+zDjSGUgZcxy8ctzl63twqwKjy86Zkg6G9O0itSaKuWAVGRnibNGxU24gAi3Sx0NWEqedQZI+PXp+VZ9SKNelNipMRFL7aiBvvpcxk/xJ9k+YqLicGyWJsVPBgbqff+dMyWPA0WGxLxk5GtfiOKn1HCs3Bu5IyU6tMinFalQ7HkIqp2/wC0n8p+tWYelGJWtdQbdaGpD1I7Q6M/SnuZlr0WatfHAvJR7gKkxpbgB8Kzrom+5rl7SS4j+TFrGTwBPoDTqbPkPCN/6T+VbRWp0SaVauhXdlEvaku0fyYxNiznhG3y/E09HuxiD/27epFbAYg0vv8A3mrF0On5ZRL2prdooyi7m4g/cHq3/FSsNuRiAQwlRGBBDKzXB6grqD5itLHP0qRFNVq6HS+pS/auv9P8FJjd2sbIhE2OldDoVLzOp5EFS+X3WpGC7MWYXM+UcLCL/wDpWqWaw628vOpmHYm1h7+B8rUsuj0orCGj7S15PL/BmY+yWEnxzuT5KgP+q9Sl7LMMo/xJm9WT+1RWriYgXIsTztb6UtpB8eXH8ap9CF8Gr3rUayzLJ2eYMfYc+sjD5A04m5WEHCIH1JP1q+aYEeXpSHkvVsdGPgzz6nUf6mVabrYUcII/6akDYkIBAij4fdX8qedx60XeaaflVq0l4KHryfd/5IkEK2BCKt7fZHTy99NbTwgniaM28Q8J6MNQfw99BpLEjz09CM35/Cm5cR/yLaa1f6aaoyetKMrsjbpbXMkZifSSKykHjl4C/mDofdU6XwNlI8JrMbUnMGJTEAXEl84HAnQOPeLGtQ0qyL4TfS456cqr0W1cX2NHUxTqa4f/ADI84s1vhUZpB+vSlpLe6Nx5GocjkEgjXT31obMcY2HKb8z0qG45cuFSD+rUh1/WutVSyXwwSYdqrIBHiRca5ZgLFTw8VuXn8b8ahbR2S0QBNmQ2s44a8L2Jt68KQ2h6fq1SdnbVaG65c8Z4obadbevTgfnVDVGtSsoVSnEjpYpxWHpVaRa5BKtqWNKQZBQ76mVIrdsfzUrP+uNRu/od96Ud1C7GS+96UBL5ioeY0paZSBsJffcqcSSo6LU2GK/SrI2ymdJC49edTIYvM/hSYY7VMSOr0jHJ28Cok09q3y+NToPIk03BGPOn40F9BVcpF2nFk2EeQPmaM+7hypu4y8fn8qbZzyrNVs3OVIXI4tzqOz0mSTqb/P5VHkkq6MDNPUFyPTOem2m86SJPOr1EyudjUz+IacfCddPL53HvpA/QpWKPhNvdfTUajT3U3cHUagj9fWivAO1kbaeB71GTTqv8w/PUVWbsbROUoeKarfmOY9RV4Vv5WrM7cgMM4lXQOc49QfEPib++sutcJLUX3N3TVqwei/3RosZFcBx+h/xTQYSrcWzD9WPkaewOKDqCODi49eYqLKDG9+IPLhVz89jMk/l7oYXQm516culKMnH05U9ioc3jXXr5/wDpUMa8R05fP4UjxgujUsi2sP1oKjlPTjToBva/lb9cqTqaRliwVZkpJloUKym+kASUec0KFCyNChelqtChTorbHEjqSkdChVsUZ5skxxfCpaL01oUK0xMU3ZKjWnw3640KFWmcfjmt0qQuI0/QoqFJJIthJjscxtqfSktiD1/L30KFV0rLtzoYaT4/nTEgvxNChVsTPIbejHp8TQoUwiBK9x5j3fCoiCy2A9klePLiPkRR0KD5LVww/Pn+uFRdq4PvoWQcR419db/LT4UKFLNXFph05OM015KTdnG+IxtwbVT0PT3/AIVp5IxIvDUfXr6UKFZumbcKZs6+KjqWiuw+IytlYWubeh6UjG4YocynQ8unp60dCrOYu+xXxJV3Iwl4fhceVJU6eQ6eX6+lChVVmhJH/9k=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 bwMode="auto">
          <a:xfrm>
            <a:off x="158575" y="226865"/>
            <a:ext cx="11899855" cy="4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586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1715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6756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3422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12185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ＭＳ Ｐゴシック"/>
              </a:rPr>
              <a:t>All at Sea                                                 Roe Class Summer 2022 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ＭＳ Ｐゴシック"/>
              <a:cs typeface="Calibri" pitchFamily="34" charset="0"/>
            </a:endParaRPr>
          </a:p>
        </p:txBody>
      </p:sp>
      <p:sp>
        <p:nvSpPr>
          <p:cNvPr id="4" name="AutoShape 4" descr="data:image/jpeg;base64,/9j/4AAQSkZJRgABAQAAAQABAAD/2wCEAAkGBxAQEhAUEA8SEBAUFBMUEBAUFBAQFA8QFBEWGBYWFBQYHCkhGBolGxUUITIhJSkrLi4uGB8zODMsNygtLisBCgoKDg0NFhAQFywgHCEsLywtLCsvNzI3Li03Li0rLDcsKyw3LCstMDcvLCwrKywsLCwsLCwwMC4sLCwsLi8sLP/AABEIAKwBJQMBEQACEQEDEQH/xAAcAAEAAQUBAQAAAAAAAAAAAAAABwIDBAUGAQj/xABVEAABAwICBAYLCQsKBwAAAAABAAIDBBEFEgchMUEGEyJRYXEUFyMzcnN0gZGxsiQyUlNVk6GzwhUlJjSSpLTB0dLTFjVCQ1RiY4LD8AhkZYSU4uP/xAAbAQEBAAMBAQEAAAAAAAAAAAAAAQQFBgMCB//EADgRAQACAQIACgcHBAMAAAAAAAABAgMEEQUGEiExNHFyscEyM0FRYYGRExQiodHh8BYkQlIVU2L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autxNrWPkMscFOz39RIQG6tuW5At0nzXQcPV6VsIY4gVlXNb+nHEcvmJa2/WEFntuYR8fXfNBA7bmEfH13zQQO25hHx9d80EG54YcM6PCpI46p1Y58jC9pjyOGUOtr5Q1+ZBoe3BhP8A1H8mP99B1fB3hPBVwMqoHziEyuic2YNzEgbgCdd7Aa9d9mxBlY9wigpGCSsqm0cZ94zU6Z/U2xJPQGm3Og5B+lvCAT7orj0iLUfSEHnbcwj4+u+aCB23MI+Prvmgg2nBvh9QYhO2npp6zjnNc5udjWtAa25JJCDqIsSc+O4cxgaDx0z9UbC3bbXr9NhzoOOxHSjhETi3s+onINi6GPMy/wDddlAI6iUGJ23MJ+PrvmggdtzCPj675oIOh4OcM6KuOWjr88u3sedpje4D4ILQT1jMg6qlqQ+4ILXj3zDtb+0dKCivkIyNacpe8NzaiWixJtffq+lBxdZw9oIpJI3S1maN743WawjMxxabHmuF421GOs7TLaYuBtXlpF6V5p5454Wm6RMO+OrR05G6l8/ecfvfc8Ba2P8AD84dFg2OxVLS6kqW1QbrfE6zJWjqIFui4sede1b1tG9Za/PpsuC3Jy1ms/FvKedsjQ5puPQQRtBG4jmX08F1Bg1s+vLnyNa0vmfe2VgvYX3XsdfMD0IOBdpLw+5tFXkbiCwAjnF5brG+9Y28rxe1kxE831/Z4dJmH/E4h+VH/GT73j+Kzxe1f/n6/s7bC6nPxDmiVjZoy8xSkF7PekE6zY2drFzu2a1kRO8NJaOTaY332bdV8iAgICAgIMHFH6mMBtxjrOI1cgAud6QLedB846VOFMldVyRNcRSUzzHDENTXPYS10hG83BA5gNW0qDirIFkUsgEIiUv+IE3q6Pyd/wBcqItsoJz0WYnHSYHLPKMzYJamW2q5c21gOkk286ohvHMXnrZ3z1Ly+V58zG7mMG5o3D9aisCyBZELIO40Lm2LQeKn+rQbPTRwofLOaGF2Slgy8axuoTTkB3K52tBGrnJO4WojSyilkCyCpji0tc0lrmkOa5pLXNcDcFpGwg70H0Vo34VPr6OOaU3qYHiCods41py2cR0hwd1tdbaqjt8TOuDxn2HIPnrHfxqs8pqPrnLUZvWW7X6TwZ1PF3Y8GFZebNX6Ctlp5GSwvLJWG7XD1Ebwd4X1S80neGPqtLj1OOceSObw7E78HMWbUMp52jK2oZy2/BmaNfsvF/7oW3rblViX5vqMM4ctsdumJ2b2pnEbXOdsAv19AX08UaaSscMMApmu7vU8uosfeQ3tl89svSGu51janJya8mOmW94C0P2+f7W0fhp4+z9foi6y1juXR8A8EFXVNzjuENpZr7DY8hh6yD5muWTpsfKtvPRDScO637DT8is/ivzfL2/p804YawuvK4a32yA/0Yx7303J8/Qtm4RnICAgICAgINZirrPg8J3sFB8k1Q7pJ4x/tlRXlPBnexgNi97GA7bZ3Bt/pQfQNFo5wwDIzD2TGOwfLJI/M5xF7k36b7hr1Koye1vh/wAk0/zj0Hj9HWHgE/cmDUL98fuQR3pykz1NE7npnH0yXUEbWRUm4U63BirH+M79JiVRGdlFdJo7wGKvrmQz34oMfI9oJaZAzKA3MNYBLhe3MiJmp9H2GyNa5uFQZXC7SXvBI3Ei6or7W+H/ACTT/OPQZFBwSo6GRksWHxQPvkEjHuJbnFjqO5BAvDnXiNef+Yk9aitE/UCeYXQT1wd0d4cIYWuom1UxiZJLLI94u543C9gL3sANyqOK0q8FqSkbTT0sRgEj3xSQ3LmhzQSC25NveuGrUdSCPLKKljQgbQ4gP8Sm+2qiasQp3Pa3LbM0hzQdh1EWJ3aidaDk67gjS90lkw+NxJdJI4SPJcSSXG2rXtXnOKkzvMMumv1NKxWuSYiPijThphMVJVGOG4jdGyRrSS7JmLgWgnWRyb6+dYGoxxS/M7LgTWZNTp5nJO8xO27R2WO3CWtGjvclGP8AHn/1VtNP6qH59wz17J8vCHT47iDGZi91ooBxkp53AXaOkjbbnyr2mdo3lraUm9orWN5nmQTi+IPqppJpPfPdcN+AwamtHULLUZL8u0y/SNBpa6XBXHHz+M+3+e5iEdFzuA1knmAXxEbsq1orEzPRCW8Fw6PD6ENmlbAXkPqZDbW427mL7dQDba9+rWttjrGOm0vzrW6i+u1M2rEzvzRHw/nPLMwrhZBUy8VBVyvksSLxhrCG7drBcbFa5aWnaJfGfQajBSL5abRPY7Chn4yON5Fi5oJHNcL0Ya+gICAgICDVY17+DwnewUHyfUjlyeG/2ioqqhcGywuJs1ssTnHma2QEn0BBPcekHDmOeWYjGA4gkGKZ2sADVyegKoudsqh+UovmZv2IOkwnGeyGBzZGyxSxOfFI1pZcC2489+jYghbTIO7UPkv21BH1kVI+Gj8G6rxx/SIlURxZRXV6MsUgpK7jaiQRR8TI3MQ4jM50ZAs0E7iiJXp9IlBG1rG4lHlaABeGUmw/yqi/BpFo3uYxmIxuc9zWsbxMvKc4gAbOchB0VTVOkjGa2ZkzGkjUDqBBtu1EIPm7hqPvhXeUSetRWimHJd1H1IPqTAKpsQjL81jTwgENe4XANxqHSFURxpoN6WkNiL1UpAILTYtkI1FBEtlFSpoV73X+MpvW9VE6hBj4n3mXwHeyUEK6Rx7rZ5PH9ZItfq/Sjsdjxb9RfveUOXssR0aTeAVRxdHTOtc8fMGj4TiZQB6VtdP6uH5/wz17J8vCGq0jYqeTStdc6pak/CcTdrT5+VboavHVZNo5MNjxf0XKvOotHNHNHb7f5+jhrLBde6jgBhAmmM0g7jT8q52GW1x+SOV+SsrS4955U+xznGDW8jHGCvTbp7P3arhDjL62YyOJ4sEiBm5jL6jb4R2k+bcvLNlm9vgz+C+D66XDG8fjnpnybPR0PdzPFS/ZXppPTnsYfGPqte9HhKacF7xD4DfUti4tmoCAgICAg1eLjlweE72Cg+UakcuTw3+0VFW7IFkCyD6H0dj3Dh3kb/UxVEc6ZB3ah8l+2oI+sipHw5v4N1Xjj+kRKojiyilkCyDNwIe6qTymn+vYg+lSOTJ5RH9WxVHzvw1H3wrvKJPaUVo5W8l3UfUgl3SRj9XRx4YKWd0IkhfxlmxuzZWQ5ffNOzMdnOqiOMY4Q1lY1raqodM1jszAWxNyusRfkNG4lRWryoJS0LDuVf4dN63qonMIMfE+8y+A72SghjSQPdjPJovrJFgav0o7HYcXPUX73lDl7LEdEkXgpWx02FiaQXEb5iwb3SGRzWtHSc1vOVssNorhiZcNwlhtm4Ttjp0zMeEI9qJ3yvfJIcz3uLnnncebo3DoC19rTa0zLs9PhrgxVx16IeRQue5rWNzPcQ1jRtc5xsApWs2naH1mzVxY7Xt0RG6Vp8KFFhlRGz3zaeYvf8OUxuLnen6AFtOTyMcxHsh+f/bzqdbW9/8AK0fTeOb6ImDVqn6Ju6bR0PdzPFS/ZWTpPTnsaHjF1WvejwlM2Dd4h8BvqWxcWzUBAQEBAQa3Ex3SDwnewUHyBWvPGS6z3x+8/DKiqsObxk0LHF2V8kbXWJHJc8A6+ooJ6OizC8zmtgq35SAS2Y2uRfe4biFUe9qjDf7LW/P/APsg7HBcJFPHGyON8cMEL44w8hziDa2wnZl29KCF9ORImw+xI9y/bQRnxjvhH0lRUp4YT/JarNzfjjr/AO4iVRFnGO+EfSVFddovwOHEK0w1Ocx8TI+zXuYczXMA1jwiiJSh0W4Y9rXNpq0tIBB47aD/AJlRkUmjDD4nxyMpazOx7XtvMCMzHBzbgu16wEHZSwOawFwyl87HZdRLQGhovbfyb+dB8x8PnEYliGs/jEm886itA95seUdnOUE2aUODFdXRYWaOAzcXC/jLPjZlzshy+/cL3yu2cyqIux7gtiFA1j6uB0LHuyscZIn5nWvazHHcFFaXjHfCPpKCX9BBJhxK5v3Sl6fhqoncIMfE+8y+A72SghPSoSK2OxP4tF9ZKtdrPTjsdpxZj+3yd7yhx+c859JWG6XaHV17nDBaOxIBq5L9JHGkX+k+ZZt+rV/nvcxp6xPDeXf3eVXKZzzn0lYTp9oVMlcCCHOBGwgkEdRViZid4fF8dL1mtoiY+K46umIIM0hB1EF7yCOYi6+vtL++XhXQ6asxMY6xMfCFnOec+kr4ZW0Ot0XEmvbfX3KX7Ky9H6c9jneMsf2te95SmzBu8Q+A31LZOIZiAgICAgIMCvHdIOt/sFB8d1vfJfGSe2VFXsF/Gabx8P1rUH19hw5dR4bfqmqoz0Fuo94/wT6kHz1p4HdsO8k+2gi9RUr4YPwTq/HH9JiVRFCipE0Dj76Hyab241UfRODd4h8W32UGYgwcWGqPxjEHyppB/nPEfKZPWg55+w9SivrnCKYSCIOc8AU0BAa97Bcg3NmkcwVRGenVtqGi1k2qpRckuNgJALk6zqQQmoqYtAo7hifjKX7aqJ2CDHxPvMvgO9koIV0sj3bH5LF9ZKtdrPTjsdpxY6vk73lDjFhumSnwYwhlZgzIHvDHPkl4l53TNke5urfqDrjmutnipF8EVlwWv1NtNwrfLX2THhDj5uAmJtcR2IXW/pNfEWu6RdwPpCxZ0uTfodDTjBorViZtMT7tp8lH8iMT/sT/AMqH95T7rk9z7/57Q/7/AJT+i1VcEMQiY+SSke2NjS57i6I5WtFydTuZSdNkiN5h9Y+G9He8VrfnmduiWkXg27sNFI++DfFS/ZWXo/Tnsc5xl6rXveUpqwbvEPgN9S2TiGYgICAgICDCqx3WDrf7BQfHNb32XxkntlRV/BPxmm8fD9a1B9f0Q7pUeEz6pqqM1BbqPeP8E+pB8+aex3bDfJPtoItUVLWFj8Eqzxx/SYVURKoqR9AY++h8mm9uNVH0Ng3eIfFt9SDMQYWJ/wBV41iD5U0h/wA6Yj5TL60HOv2HqUV9g4EO9eS0/wBpVEXaeB7hovK5vVIghBRUy6Ah7nxTw6X/AFFUTmEGPifeZfAd7JQQvpdHu6PyWL6yVa7WenHY7Tix1fJ3vKHFLDdMmTRzC1+H0QcA5pqJrg6x/XLbab1VX5zw11/L8vCHa/cyPnl+dl/eXu1Z9zI/hS/OzfvINDwpgDKbEwHPI7DcbOe99iWTXtmOrYPQvjJ6E9jI0nWMfejxhAa0r9RdnolH3xb4qX7Ky9H6c9jneMvVa97ylNGD94h8BvqWycQzEBAQEBAQYVc7K+J5960uDjYm2ZpAJtuughmfQvTuc533Ytmc51uxxqub/GdKC5RaG6eKSKT7r5sj2Py9jgZsjgbX4zoQTFh5zOmeL5XOGUkEZsrGtJF91wUGagombdrhzgj6EEZ8OuAsOLOpnvruxXQwiIs4rjCTe5uS4b0HMdpOn+WPzcfxEHW0vAmCPCZsM7PBEjy/sjirZe6sfbJm1+9tt39CDku0nT/LH5uP4iDo+AWj6DCao1IxHsk8U+PiuJyE5i03BDjr5Oy29BJWGxFkUTXaiGNBHSAgyUGHiWprHWJDXtc6wucoOs23oIm4RaJ6erqqmoOK8WZpXyZBAHZMxva+fX1oNcdCdP8ALH5uP4iCYsJjAIynM1kMUWexaHOZe9vMQg5Th1wUjxSCKCSq7EdDNJJfi+MzZs1rcoC1nA318yDiO0nT/LH5uP4iDseAfA6LCo6qOOs7LdUOhsOK4vJkLv7x1Wd0bOlBIoQWK6MujkaNpa4DrIQcFwu4IxYjMyY1vY5ELIjGYi8gtc83JzD4VvMvDLgjJMTMtvwdwvfRUtStYned2k7WMPyoPmP/AKLx+5V97Yf1Pl/64+rteC2FNpYaanjm4/i5ZJHSBhYMrg/URc67vA2rKx05FYq0Or1M6nNbLMbTP6bOqX2xhBpMepWyNqY3uMbKiAxCQNL8hs8G4HQ8HzFSY3iYfeO8471vHsmJ+iPu1lTfKL//ABz+8sT7nX3uh/qbP/pX8244KcEYMPqBO2sfMQx7eL4lzb5rbDc8y9cWnjHO8Swdfwvl1mOKXrERE78zu8NiLIo2u1ENAI5jZe7UslAQEBAQEFLto/3uQad1bJzj0N/YgMrZLjWNo3NQbhu0/wC9yCpB4UGurqhzC3KbDLzAoMbs6TnHoagy2VDuKc6/KvtsOcbkGJ2dJzj0NQZFBUvc6ziCLHcAg2MewdSCpBS/d1hBqqiskDnAEWBNtQQWuzpOcehqDcRnZ4IQYtdM5jW5dRJN9QPOgwuzpOcehqDLoJ3PDsxvbLbUAg2CCl+woMKsmc1wDTYWG4HnQWOyn8/0N/YgzaZ5c1pO255hzoMlAQWpnWDiNobq+lBr+y5Of6AgvUlQ5zrE6rHcEGbHsCCpAQEBAQEFLtoQaRzNqAxmsdY9aDdt3/73IKkHhQa3EG3LfBQYmRBmMb3Fw6f1hBh5EGThzbP8xQbOPYEFSCl+7rQaepZy3dZQWsiDdxbuoIMPEByW9ZQYORBm4c2wf/l/Wg2KDx+woMCsHKHUPWUFjIgzaXU1vWf1oL+Y9HpQM/V6UFuXY7Zs/ag1+RBeo28rzFBnx7AgqQEBAQEBBS7cg1xjQGx6wg2Ld6CpB4UGHVMvbqQWOKQZDWdzI6f1hBj8UgvUrLO8yDNbsCD1BS9BgSx8o9aCjikGwbq9AQWKptwOtBjcUgyaVtr+ZBloPHIMWdtz5kFvIgvNNm6tqCzkQOLQOLQMiC5A2xQZTdgQeoCAgICAg8KCwWIPMiC5foQL9CCtqC3I29kFGRBWG6kFGRBU1tkFV+hAB6EFaCy5msoPMiCuRt7IKOLQMiC5G210F1AKC09qCnIgqy6kFORAyIPeLQeZEFTG60FwIPUBAQEBAQEFNkCyBZAsg9AQeEIFkCyBZAsgWQLIPUHhCBZB6Qg8yoFkHoCD1AQeEIPLIPbIPLIFkHqDyyD0BB6gICAgICAgICAgICAgICAgICAgICAgICAgICAgICAgICAgICAgICAgICAgICAgICAgICAgICAgICAgICAgICAgICAgICAgICAgICAgICD/2Q==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98" name="Round Same Side Corner Rectangle 71"/>
          <p:cNvSpPr/>
          <p:nvPr/>
        </p:nvSpPr>
        <p:spPr bwMode="auto">
          <a:xfrm>
            <a:off x="4093251" y="261798"/>
            <a:ext cx="3724421" cy="390195"/>
          </a:xfrm>
          <a:prstGeom prst="round2SameRect">
            <a:avLst/>
          </a:prstGeom>
          <a:solidFill>
            <a:srgbClr val="92D050"/>
          </a:solidFill>
          <a:ln w="31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1216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Arial"/>
                <a:ea typeface="굴림" pitchFamily="34" charset="-127"/>
              </a:rPr>
              <a:t>Literacy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 pitchFamily="34" charset="-127"/>
              </a:rPr>
              <a:t>  </a:t>
            </a:r>
            <a:endParaRPr kumimoji="0" lang="en-GB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굴림" pitchFamily="34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02F62C-DC02-45F8-8A8A-815859991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51136" y="3450392"/>
            <a:ext cx="1151963" cy="9123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3A015F-5A2B-42D2-BBA1-FE5015D80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32964" y="2098130"/>
            <a:ext cx="1402256" cy="10288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1BCAB3-0309-4F0E-995A-756CC617F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292808" y="620306"/>
            <a:ext cx="1457118" cy="1191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4D75F-7F35-4E8D-87C4-FC36D3D07D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755582" y="4843038"/>
            <a:ext cx="1036616" cy="134551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0817103-FD89-4C90-BACC-68CB2EEE78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351801" y="4401708"/>
            <a:ext cx="1731902" cy="74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8B12FD-D399-449A-B755-32C1D88754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07433" y="3178264"/>
            <a:ext cx="729995" cy="1454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A0BDB0-DEE1-43B3-B2FE-8B449149AA4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399804" y="5446186"/>
            <a:ext cx="1145124" cy="9070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5E77F-709F-4165-8718-FE0BC3E8C1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68118" y="2218653"/>
            <a:ext cx="673749" cy="49386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A90305B-137E-420F-9911-75F7FF2119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622569" y="2495416"/>
            <a:ext cx="1526414" cy="1423947"/>
          </a:xfrm>
          <a:prstGeom prst="rect">
            <a:avLst/>
          </a:prstGeom>
        </p:spPr>
      </p:pic>
      <p:pic>
        <p:nvPicPr>
          <p:cNvPr id="21" name="Picture 20" descr="A picture containing circle&#10;&#10;Description automatically generated">
            <a:extLst>
              <a:ext uri="{FF2B5EF4-FFF2-40B4-BE49-F238E27FC236}">
                <a16:creationId xmlns:a16="http://schemas.microsoft.com/office/drawing/2014/main" id="{830DF977-82A4-4DF5-9AE0-F0277630FDE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8363220" y="1629492"/>
            <a:ext cx="1123798" cy="862887"/>
          </a:xfrm>
          <a:prstGeom prst="rect">
            <a:avLst/>
          </a:prstGeom>
        </p:spPr>
      </p:pic>
      <p:pic>
        <p:nvPicPr>
          <p:cNvPr id="24" name="Picture 23" descr="A couple of stuffed animals on a beach&#10;&#10;Description automatically generated with low confidence">
            <a:extLst>
              <a:ext uri="{FF2B5EF4-FFF2-40B4-BE49-F238E27FC236}">
                <a16:creationId xmlns:a16="http://schemas.microsoft.com/office/drawing/2014/main" id="{42DC83A5-F66E-4CF4-A553-64AC86D519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6256228" y="1969401"/>
            <a:ext cx="1683922" cy="136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405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clerk@chiltonfoliat.wilts.sch.uk</dc:creator>
  <cp:lastModifiedBy>clerk@chiltonfoliat.wilts.sch.uk</cp:lastModifiedBy>
  <cp:revision>1</cp:revision>
  <dcterms:created xsi:type="dcterms:W3CDTF">2022-06-10T15:07:09Z</dcterms:created>
  <dcterms:modified xsi:type="dcterms:W3CDTF">2022-06-10T15:15:19Z</dcterms:modified>
</cp:coreProperties>
</file>